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24"/>
  </p:notesMasterIdLst>
  <p:sldIdLst>
    <p:sldId id="474" r:id="rId3"/>
    <p:sldId id="480" r:id="rId4"/>
    <p:sldId id="555" r:id="rId5"/>
    <p:sldId id="556" r:id="rId6"/>
    <p:sldId id="479" r:id="rId7"/>
    <p:sldId id="554" r:id="rId8"/>
    <p:sldId id="485" r:id="rId9"/>
    <p:sldId id="486" r:id="rId10"/>
    <p:sldId id="481" r:id="rId11"/>
    <p:sldId id="482" r:id="rId12"/>
    <p:sldId id="557" r:id="rId13"/>
    <p:sldId id="537" r:id="rId14"/>
    <p:sldId id="487" r:id="rId15"/>
    <p:sldId id="477" r:id="rId16"/>
    <p:sldId id="560" r:id="rId17"/>
    <p:sldId id="562" r:id="rId18"/>
    <p:sldId id="563" r:id="rId19"/>
    <p:sldId id="558" r:id="rId20"/>
    <p:sldId id="559" r:id="rId21"/>
    <p:sldId id="542" r:id="rId22"/>
    <p:sldId id="56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074"/>
    <a:srgbClr val="BAB60A"/>
    <a:srgbClr val="DC3539"/>
    <a:srgbClr val="F1CF01"/>
    <a:srgbClr val="AE7100"/>
    <a:srgbClr val="FFFF85"/>
    <a:srgbClr val="23233B"/>
    <a:srgbClr val="DCC4AC"/>
    <a:srgbClr val="82FF43"/>
    <a:srgbClr val="849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 autoAdjust="0"/>
  </p:normalViewPr>
  <p:slideViewPr>
    <p:cSldViewPr snapToGrid="0" showGuides="1">
      <p:cViewPr>
        <p:scale>
          <a:sx n="90" d="100"/>
          <a:sy n="90" d="100"/>
        </p:scale>
        <p:origin x="1320" y="5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3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880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38CB04D-A2B9-4242-996A-6576CCB9ED56}"/>
              </a:ext>
            </a:extLst>
          </p:cNvPr>
          <p:cNvGrpSpPr/>
          <p:nvPr userDrawn="1"/>
        </p:nvGrpSpPr>
        <p:grpSpPr>
          <a:xfrm>
            <a:off x="708173" y="1837593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5726AFF-C4CD-476E-B4AC-6350B219F43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1DF8E8A-6EB3-47AB-8E07-A930417030A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77EDC2F-487F-4278-AD96-D95F3FBD4A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8E8E8F-79CA-4449-AD0C-81C45CDF5D27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7D73200-85F6-4B0F-B836-526D92B455B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85C512-B2BC-4599-987C-E85258E36E4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896EB93-8E75-48F8-99D6-E34F448538C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B94D743-41AB-4E45-9C20-CD4F98EBD9B2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1F0E7E-E342-4B4C-9DD5-E47E1669AB8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1410DF8-5A67-4521-97F3-B28A5F973AE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32498DA-AB4C-4F3A-BDDA-85C6C82D936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127645-8125-47BC-9C59-A13CC4C57189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A8B167C-2E1E-4773-B6B1-F0F73F34CB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01911" y="1976846"/>
            <a:ext cx="3887856" cy="23674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F21B487-AC92-42B3-97CB-3888992D58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DE03E87-8ED6-49DE-807F-88BB35CDC7EE}"/>
              </a:ext>
            </a:extLst>
          </p:cNvPr>
          <p:cNvSpPr/>
          <p:nvPr userDrawn="1"/>
        </p:nvSpPr>
        <p:spPr>
          <a:xfrm>
            <a:off x="1085065" y="1621765"/>
            <a:ext cx="2045865" cy="464101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79ED9C-AB25-4609-AB99-B83BD4048878}"/>
              </a:ext>
            </a:extLst>
          </p:cNvPr>
          <p:cNvSpPr/>
          <p:nvPr userDrawn="1"/>
        </p:nvSpPr>
        <p:spPr>
          <a:xfrm>
            <a:off x="3743733" y="1621765"/>
            <a:ext cx="2045865" cy="464101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CECE6B-218F-4697-9A8C-6317DB8F0795}"/>
              </a:ext>
            </a:extLst>
          </p:cNvPr>
          <p:cNvSpPr/>
          <p:nvPr userDrawn="1"/>
        </p:nvSpPr>
        <p:spPr>
          <a:xfrm>
            <a:off x="6402401" y="1621765"/>
            <a:ext cx="2045865" cy="464101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EC3E39C-1917-497D-9FA2-280086D87492}"/>
              </a:ext>
            </a:extLst>
          </p:cNvPr>
          <p:cNvSpPr/>
          <p:nvPr userDrawn="1"/>
        </p:nvSpPr>
        <p:spPr>
          <a:xfrm>
            <a:off x="9061069" y="1621765"/>
            <a:ext cx="2045865" cy="464101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3AB435FD-EFCF-4DA5-8AC8-A34BF478B86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37445" y="1690611"/>
            <a:ext cx="1941107" cy="1941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B6F0778-36CE-40A0-8A98-DC19167BAE7E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3796113" y="4269899"/>
            <a:ext cx="1941107" cy="1941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FCBE045-9FD4-4549-9344-9AAF948AC24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454781" y="1690611"/>
            <a:ext cx="1941107" cy="1941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DFD4847C-81AD-4D76-91C3-2C9B5B791C2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113448" y="4269899"/>
            <a:ext cx="1941107" cy="1941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189C4A6E-7453-43BD-AE04-56008229C81A}"/>
              </a:ext>
            </a:extLst>
          </p:cNvPr>
          <p:cNvGrpSpPr/>
          <p:nvPr userDrawn="1"/>
        </p:nvGrpSpPr>
        <p:grpSpPr>
          <a:xfrm>
            <a:off x="850796" y="20297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F62A8943-DBAC-4863-816D-3C4AB9630641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2A0A2EE1-221A-4028-8DB2-BD8C495E1203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BE51866B-1440-45F1-A4DE-183557B38AA5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8975740B-F53B-423A-85A7-05441B5A85A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FC39DD53-8C1B-418B-9D4B-DEDDDFD49515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6550D580-9413-499C-A2F6-4FAF820E3DCD}"/>
              </a:ext>
            </a:extLst>
          </p:cNvPr>
          <p:cNvGrpSpPr/>
          <p:nvPr userDrawn="1"/>
        </p:nvGrpSpPr>
        <p:grpSpPr>
          <a:xfrm>
            <a:off x="3428276" y="19958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A0D25C72-26DC-4970-BB57-CC85C7184E0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464D1CD6-F085-42B8-A945-E67960BA845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1F01F4DA-726E-4F78-9FFF-59B4301DB4DE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882EE2D3-039E-4735-A899-B8E1CEEF04B0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805E3D63-60CC-4F19-A2A6-222F85BEDB9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C3ED90E-FEB0-4821-8390-7580442214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792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2E4A4063-3947-448A-A554-C5345B8189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3281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DE836E1E-1E8B-4DD8-A31C-BCA717BFC242}"/>
              </a:ext>
            </a:extLst>
          </p:cNvPr>
          <p:cNvGrpSpPr/>
          <p:nvPr userDrawn="1"/>
        </p:nvGrpSpPr>
        <p:grpSpPr>
          <a:xfrm>
            <a:off x="2077784" y="18580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1FE8E1EF-98AE-40B9-9B35-B469967CAC6D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FB357B44-5A23-4AD5-BE11-F07EC85AF062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F414EAD0-E0C7-47AC-8FE9-E0C54C3D0856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FF28C030-C739-460C-AC4C-35B029130F87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1D692173-2133-4D86-B48F-B75A851F51DE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01371C75-AE82-4AE5-8CF8-7F5AC9365E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896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0996A05F-ABEB-4DF4-8C8D-F25EA65CE7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80" r:id="rId6"/>
    <p:sldLayoutId id="2147483681" r:id="rId7"/>
    <p:sldLayoutId id="2147483682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71" r:id="rId14"/>
    <p:sldLayoutId id="214748367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CC9239F-B0A1-4DF2-92A3-70D54F369D88}"/>
              </a:ext>
            </a:extLst>
          </p:cNvPr>
          <p:cNvSpPr txBox="1">
            <a:spLocks/>
          </p:cNvSpPr>
          <p:nvPr/>
        </p:nvSpPr>
        <p:spPr>
          <a:xfrm>
            <a:off x="799756" y="2901008"/>
            <a:ext cx="10592487" cy="11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4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kern="0" dirty="0">
                <a:solidFill>
                  <a:schemeClr val="tx1"/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Smart Entry System</a:t>
            </a:r>
            <a:br>
              <a:rPr lang="ar-EG" sz="4000" kern="0" dirty="0">
                <a:solidFill>
                  <a:schemeClr val="tx1"/>
                </a:solidFill>
                <a:latin typeface="Cooper Black" panose="0208090404030B020404" pitchFamily="18" charset="0"/>
                <a:cs typeface="Arial" panose="020B0604020202020204" pitchFamily="34" charset="0"/>
              </a:rPr>
            </a:br>
            <a:r>
              <a:rPr lang="en-US" sz="4000" kern="0" dirty="0">
                <a:solidFill>
                  <a:schemeClr val="tx1"/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(Smart Surveillance System) 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C737AFD-DD91-49B7-A7B8-C7C1523FAFD9}"/>
              </a:ext>
            </a:extLst>
          </p:cNvPr>
          <p:cNvCxnSpPr>
            <a:cxnSpLocks/>
          </p:cNvCxnSpPr>
          <p:nvPr/>
        </p:nvCxnSpPr>
        <p:spPr>
          <a:xfrm>
            <a:off x="2899707" y="3965216"/>
            <a:ext cx="5225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3775EE2D-D45C-436D-933D-64A7AA31B3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0" t="19081" r="5314" b="2484"/>
          <a:stretch/>
        </p:blipFill>
        <p:spPr>
          <a:xfrm>
            <a:off x="9086850" y="-85724"/>
            <a:ext cx="3141703" cy="275272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760DBF6-E957-410F-A59C-C65E82A44D62}"/>
              </a:ext>
            </a:extLst>
          </p:cNvPr>
          <p:cNvCxnSpPr>
            <a:cxnSpLocks/>
          </p:cNvCxnSpPr>
          <p:nvPr/>
        </p:nvCxnSpPr>
        <p:spPr>
          <a:xfrm>
            <a:off x="2467163" y="2666853"/>
            <a:ext cx="6171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">
            <a:extLst>
              <a:ext uri="{FF2B5EF4-FFF2-40B4-BE49-F238E27FC236}">
                <a16:creationId xmlns:a16="http://schemas.microsoft.com/office/drawing/2014/main" id="{3823CBEF-229C-490F-B277-3F592CBDD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C2F41-9551-4EF3-9B86-B70894DCD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5" y="5105597"/>
            <a:ext cx="1297750" cy="139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48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61" name="Google Shape;6704;p71">
            <a:extLst>
              <a:ext uri="{FF2B5EF4-FFF2-40B4-BE49-F238E27FC236}">
                <a16:creationId xmlns:a16="http://schemas.microsoft.com/office/drawing/2014/main" id="{A5183DD0-E509-44E3-929B-D43383144BAE}"/>
              </a:ext>
            </a:extLst>
          </p:cNvPr>
          <p:cNvGrpSpPr/>
          <p:nvPr/>
        </p:nvGrpSpPr>
        <p:grpSpPr>
          <a:xfrm>
            <a:off x="2679871" y="2275429"/>
            <a:ext cx="5113782" cy="2830532"/>
            <a:chOff x="7341770" y="2063282"/>
            <a:chExt cx="1075645" cy="638269"/>
          </a:xfrm>
          <a:solidFill>
            <a:schemeClr val="accent3">
              <a:lumMod val="25000"/>
            </a:schemeClr>
          </a:solidFill>
        </p:grpSpPr>
        <p:cxnSp>
          <p:nvCxnSpPr>
            <p:cNvPr id="62" name="Google Shape;6707;p71">
              <a:extLst>
                <a:ext uri="{FF2B5EF4-FFF2-40B4-BE49-F238E27FC236}">
                  <a16:creationId xmlns:a16="http://schemas.microsoft.com/office/drawing/2014/main" id="{D679B777-19E9-48D1-8E1D-93CC2726B4A9}"/>
                </a:ext>
              </a:extLst>
            </p:cNvPr>
            <p:cNvCxnSpPr/>
            <p:nvPr/>
          </p:nvCxnSpPr>
          <p:spPr>
            <a:xfrm rot="5400000">
              <a:off x="7609330" y="2566548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705;p71">
              <a:extLst>
                <a:ext uri="{FF2B5EF4-FFF2-40B4-BE49-F238E27FC236}">
                  <a16:creationId xmlns:a16="http://schemas.microsoft.com/office/drawing/2014/main" id="{51ADDA5B-25A2-41C3-B14A-FE38AF32F977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706;p71">
              <a:extLst>
                <a:ext uri="{FF2B5EF4-FFF2-40B4-BE49-F238E27FC236}">
                  <a16:creationId xmlns:a16="http://schemas.microsoft.com/office/drawing/2014/main" id="{0EAD2851-007A-46A3-A980-8C2E709ADE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113" y="2158492"/>
              <a:ext cx="91107" cy="7099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708;p71">
              <a:extLst>
                <a:ext uri="{FF2B5EF4-FFF2-40B4-BE49-F238E27FC236}">
                  <a16:creationId xmlns:a16="http://schemas.microsoft.com/office/drawing/2014/main" id="{C19DD8DA-BEF1-45D4-9942-569EA66E4138}"/>
                </a:ext>
              </a:extLst>
            </p:cNvPr>
            <p:cNvCxnSpPr/>
            <p:nvPr/>
          </p:nvCxnSpPr>
          <p:spPr>
            <a:xfrm rot="16200000" flipH="1">
              <a:off x="8276270" y="258095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709;p71">
              <a:extLst>
                <a:ext uri="{FF2B5EF4-FFF2-40B4-BE49-F238E27FC236}">
                  <a16:creationId xmlns:a16="http://schemas.microsoft.com/office/drawing/2014/main" id="{29893463-1C60-475C-8095-3CF871132248}"/>
                </a:ext>
              </a:extLst>
            </p:cNvPr>
            <p:cNvCxnSpPr/>
            <p:nvPr/>
          </p:nvCxnSpPr>
          <p:spPr>
            <a:xfrm rot="10800000">
              <a:off x="7341770" y="2393356"/>
              <a:ext cx="35948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10;p71">
              <a:extLst>
                <a:ext uri="{FF2B5EF4-FFF2-40B4-BE49-F238E27FC236}">
                  <a16:creationId xmlns:a16="http://schemas.microsoft.com/office/drawing/2014/main" id="{961F0438-4C91-4EBA-A3F7-1A6AA32C5743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8" name="Google Shape;6711;p71">
              <a:extLst>
                <a:ext uri="{FF2B5EF4-FFF2-40B4-BE49-F238E27FC236}">
                  <a16:creationId xmlns:a16="http://schemas.microsoft.com/office/drawing/2014/main" id="{D41CEA87-6DE5-4404-AF43-490196567BF2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6"/>
              <a:chOff x="7734309" y="2063282"/>
              <a:chExt cx="570957" cy="620096"/>
            </a:xfrm>
            <a:grpFill/>
          </p:grpSpPr>
          <p:grpSp>
            <p:nvGrpSpPr>
              <p:cNvPr id="70" name="Google Shape;6712;p71">
                <a:extLst>
                  <a:ext uri="{FF2B5EF4-FFF2-40B4-BE49-F238E27FC236}">
                    <a16:creationId xmlns:a16="http://schemas.microsoft.com/office/drawing/2014/main" id="{B6EC57F3-7264-4B8B-9235-6815663B93F4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6"/>
                <a:chOff x="8031573" y="2063282"/>
                <a:chExt cx="273693" cy="620096"/>
              </a:xfrm>
              <a:grpFill/>
            </p:grpSpPr>
            <p:sp>
              <p:nvSpPr>
                <p:cNvPr id="76" name="Google Shape;6713;p71">
                  <a:extLst>
                    <a:ext uri="{FF2B5EF4-FFF2-40B4-BE49-F238E27FC236}">
                      <a16:creationId xmlns:a16="http://schemas.microsoft.com/office/drawing/2014/main" id="{BCBDD19E-0A67-4427-B4AD-10A1DAAD1467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6714;p71">
                  <a:extLst>
                    <a:ext uri="{FF2B5EF4-FFF2-40B4-BE49-F238E27FC236}">
                      <a16:creationId xmlns:a16="http://schemas.microsoft.com/office/drawing/2014/main" id="{C39EFF78-86E2-4693-A468-C4D65FF42C67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6715;p71">
                  <a:extLst>
                    <a:ext uri="{FF2B5EF4-FFF2-40B4-BE49-F238E27FC236}">
                      <a16:creationId xmlns:a16="http://schemas.microsoft.com/office/drawing/2014/main" id="{D6B643DE-2D74-4DD4-B23E-BA42210F48D0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6716;p71">
                  <a:extLst>
                    <a:ext uri="{FF2B5EF4-FFF2-40B4-BE49-F238E27FC236}">
                      <a16:creationId xmlns:a16="http://schemas.microsoft.com/office/drawing/2014/main" id="{8A27E716-623F-43FF-BCEC-37EF77B51B80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71" name="Google Shape;6717;p71">
                <a:extLst>
                  <a:ext uri="{FF2B5EF4-FFF2-40B4-BE49-F238E27FC236}">
                    <a16:creationId xmlns:a16="http://schemas.microsoft.com/office/drawing/2014/main" id="{FEC1591F-65F3-4A8F-AE38-2B5F5EBC1CD6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6"/>
                <a:chOff x="8031573" y="2063282"/>
                <a:chExt cx="273693" cy="620096"/>
              </a:xfrm>
              <a:grpFill/>
            </p:grpSpPr>
            <p:sp>
              <p:nvSpPr>
                <p:cNvPr id="72" name="Google Shape;6718;p71">
                  <a:extLst>
                    <a:ext uri="{FF2B5EF4-FFF2-40B4-BE49-F238E27FC236}">
                      <a16:creationId xmlns:a16="http://schemas.microsoft.com/office/drawing/2014/main" id="{CD3E12F3-7F51-4893-BDA9-9680C64C50CF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AE7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6719;p71">
                  <a:extLst>
                    <a:ext uri="{FF2B5EF4-FFF2-40B4-BE49-F238E27FC236}">
                      <a16:creationId xmlns:a16="http://schemas.microsoft.com/office/drawing/2014/main" id="{61410D49-74DA-4EB7-9EDF-62D6B8CF619E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F1CF0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4" name="Google Shape;6720;p71">
                  <a:extLst>
                    <a:ext uri="{FF2B5EF4-FFF2-40B4-BE49-F238E27FC236}">
                      <a16:creationId xmlns:a16="http://schemas.microsoft.com/office/drawing/2014/main" id="{F4B95C72-CD68-4EA5-A0D2-40B11991B4FF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9074"/>
                </a:solidFill>
                <a:ln>
                  <a:solidFill>
                    <a:srgbClr val="449074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6721;p71">
                  <a:extLst>
                    <a:ext uri="{FF2B5EF4-FFF2-40B4-BE49-F238E27FC236}">
                      <a16:creationId xmlns:a16="http://schemas.microsoft.com/office/drawing/2014/main" id="{D3B626D6-1C37-4DE1-BD77-C983F5228AF2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CFF8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81" name="Google Shape;2016;p67">
            <a:extLst>
              <a:ext uri="{FF2B5EF4-FFF2-40B4-BE49-F238E27FC236}">
                <a16:creationId xmlns:a16="http://schemas.microsoft.com/office/drawing/2014/main" id="{3672E554-BE1A-464B-A9DC-50238F336EF8}"/>
              </a:ext>
            </a:extLst>
          </p:cNvPr>
          <p:cNvGrpSpPr/>
          <p:nvPr/>
        </p:nvGrpSpPr>
        <p:grpSpPr>
          <a:xfrm>
            <a:off x="1515487" y="1676281"/>
            <a:ext cx="2573538" cy="1580914"/>
            <a:chOff x="4712475" y="1435500"/>
            <a:chExt cx="3395310" cy="2206538"/>
          </a:xfrm>
          <a:solidFill>
            <a:schemeClr val="accent3">
              <a:lumMod val="25000"/>
            </a:schemeClr>
          </a:solidFill>
        </p:grpSpPr>
        <p:sp>
          <p:nvSpPr>
            <p:cNvPr id="82" name="Google Shape;2017;p67">
              <a:extLst>
                <a:ext uri="{FF2B5EF4-FFF2-40B4-BE49-F238E27FC236}">
                  <a16:creationId xmlns:a16="http://schemas.microsoft.com/office/drawing/2014/main" id="{D1669458-05B2-49E4-95D9-3C1B2A580284}"/>
                </a:ext>
              </a:extLst>
            </p:cNvPr>
            <p:cNvSpPr/>
            <p:nvPr/>
          </p:nvSpPr>
          <p:spPr>
            <a:xfrm>
              <a:off x="6001848" y="3224514"/>
              <a:ext cx="885297" cy="416969"/>
            </a:xfrm>
            <a:custGeom>
              <a:avLst/>
              <a:gdLst/>
              <a:ahLst/>
              <a:cxnLst/>
              <a:rect l="l" t="t" r="r" b="b"/>
              <a:pathLst>
                <a:path w="35096" h="16530" extrusionOk="0">
                  <a:moveTo>
                    <a:pt x="3745" y="1"/>
                  </a:moveTo>
                  <a:lnTo>
                    <a:pt x="2991" y="3280"/>
                  </a:lnTo>
                  <a:lnTo>
                    <a:pt x="0" y="16529"/>
                  </a:lnTo>
                  <a:lnTo>
                    <a:pt x="35096" y="16529"/>
                  </a:lnTo>
                  <a:lnTo>
                    <a:pt x="32105" y="3280"/>
                  </a:lnTo>
                  <a:lnTo>
                    <a:pt x="313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018;p67">
              <a:extLst>
                <a:ext uri="{FF2B5EF4-FFF2-40B4-BE49-F238E27FC236}">
                  <a16:creationId xmlns:a16="http://schemas.microsoft.com/office/drawing/2014/main" id="{470A8892-F0D1-4A5B-9561-3C832ABA783F}"/>
                </a:ext>
              </a:extLst>
            </p:cNvPr>
            <p:cNvSpPr/>
            <p:nvPr/>
          </p:nvSpPr>
          <p:spPr>
            <a:xfrm>
              <a:off x="6077296" y="3224514"/>
              <a:ext cx="734401" cy="82738"/>
            </a:xfrm>
            <a:custGeom>
              <a:avLst/>
              <a:gdLst/>
              <a:ahLst/>
              <a:cxnLst/>
              <a:rect l="l" t="t" r="r" b="b"/>
              <a:pathLst>
                <a:path w="29114" h="3280" extrusionOk="0">
                  <a:moveTo>
                    <a:pt x="754" y="1"/>
                  </a:moveTo>
                  <a:lnTo>
                    <a:pt x="0" y="3280"/>
                  </a:lnTo>
                  <a:lnTo>
                    <a:pt x="29114" y="3280"/>
                  </a:lnTo>
                  <a:lnTo>
                    <a:pt x="283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019;p67">
              <a:extLst>
                <a:ext uri="{FF2B5EF4-FFF2-40B4-BE49-F238E27FC236}">
                  <a16:creationId xmlns:a16="http://schemas.microsoft.com/office/drawing/2014/main" id="{18A1EC50-2489-4D7D-BEAC-3B2484B0A0CC}"/>
                </a:ext>
              </a:extLst>
            </p:cNvPr>
            <p:cNvSpPr/>
            <p:nvPr/>
          </p:nvSpPr>
          <p:spPr>
            <a:xfrm>
              <a:off x="5757619" y="3522396"/>
              <a:ext cx="1373779" cy="119642"/>
            </a:xfrm>
            <a:custGeom>
              <a:avLst/>
              <a:gdLst/>
              <a:ahLst/>
              <a:cxnLst/>
              <a:rect l="l" t="t" r="r" b="b"/>
              <a:pathLst>
                <a:path w="54461" h="4743" extrusionOk="0">
                  <a:moveTo>
                    <a:pt x="1817" y="1"/>
                  </a:moveTo>
                  <a:cubicBezTo>
                    <a:pt x="820" y="1"/>
                    <a:pt x="0" y="821"/>
                    <a:pt x="0" y="1840"/>
                  </a:cubicBezTo>
                  <a:lnTo>
                    <a:pt x="0" y="2925"/>
                  </a:lnTo>
                  <a:cubicBezTo>
                    <a:pt x="0" y="3923"/>
                    <a:pt x="798" y="4742"/>
                    <a:pt x="1817" y="4742"/>
                  </a:cubicBezTo>
                  <a:lnTo>
                    <a:pt x="52643" y="4742"/>
                  </a:lnTo>
                  <a:cubicBezTo>
                    <a:pt x="53640" y="4742"/>
                    <a:pt x="54460" y="3945"/>
                    <a:pt x="54460" y="2925"/>
                  </a:cubicBezTo>
                  <a:lnTo>
                    <a:pt x="54460" y="1840"/>
                  </a:lnTo>
                  <a:cubicBezTo>
                    <a:pt x="54460" y="821"/>
                    <a:pt x="53640" y="1"/>
                    <a:pt x="52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020;p67">
              <a:extLst>
                <a:ext uri="{FF2B5EF4-FFF2-40B4-BE49-F238E27FC236}">
                  <a16:creationId xmlns:a16="http://schemas.microsoft.com/office/drawing/2014/main" id="{E715F92C-4518-44CF-949A-A9268484D2A4}"/>
                </a:ext>
              </a:extLst>
            </p:cNvPr>
            <p:cNvSpPr/>
            <p:nvPr/>
          </p:nvSpPr>
          <p:spPr>
            <a:xfrm>
              <a:off x="5757619" y="3522396"/>
              <a:ext cx="1373779" cy="93938"/>
            </a:xfrm>
            <a:custGeom>
              <a:avLst/>
              <a:gdLst/>
              <a:ahLst/>
              <a:cxnLst/>
              <a:rect l="l" t="t" r="r" b="b"/>
              <a:pathLst>
                <a:path w="54461" h="3724" extrusionOk="0">
                  <a:moveTo>
                    <a:pt x="1817" y="1"/>
                  </a:moveTo>
                  <a:cubicBezTo>
                    <a:pt x="820" y="1"/>
                    <a:pt x="0" y="821"/>
                    <a:pt x="0" y="1840"/>
                  </a:cubicBezTo>
                  <a:lnTo>
                    <a:pt x="0" y="1884"/>
                  </a:lnTo>
                  <a:cubicBezTo>
                    <a:pt x="0" y="2881"/>
                    <a:pt x="798" y="3723"/>
                    <a:pt x="1817" y="3723"/>
                  </a:cubicBezTo>
                  <a:lnTo>
                    <a:pt x="52643" y="3723"/>
                  </a:lnTo>
                  <a:cubicBezTo>
                    <a:pt x="53640" y="3723"/>
                    <a:pt x="54460" y="2925"/>
                    <a:pt x="54460" y="1884"/>
                  </a:cubicBezTo>
                  <a:lnTo>
                    <a:pt x="54460" y="1840"/>
                  </a:lnTo>
                  <a:cubicBezTo>
                    <a:pt x="54460" y="821"/>
                    <a:pt x="53640" y="1"/>
                    <a:pt x="52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021;p67">
              <a:extLst>
                <a:ext uri="{FF2B5EF4-FFF2-40B4-BE49-F238E27FC236}">
                  <a16:creationId xmlns:a16="http://schemas.microsoft.com/office/drawing/2014/main" id="{29F80C72-89C9-4344-9D6B-C4A7F718AC54}"/>
                </a:ext>
              </a:extLst>
            </p:cNvPr>
            <p:cNvSpPr/>
            <p:nvPr/>
          </p:nvSpPr>
          <p:spPr>
            <a:xfrm>
              <a:off x="4712475" y="1435500"/>
              <a:ext cx="3395310" cy="1789028"/>
            </a:xfrm>
            <a:custGeom>
              <a:avLst/>
              <a:gdLst/>
              <a:ahLst/>
              <a:cxnLst/>
              <a:rect l="l" t="t" r="r" b="b"/>
              <a:pathLst>
                <a:path w="134601" h="79143" extrusionOk="0">
                  <a:moveTo>
                    <a:pt x="4565" y="0"/>
                  </a:moveTo>
                  <a:cubicBezTo>
                    <a:pt x="2039" y="0"/>
                    <a:pt x="1" y="2038"/>
                    <a:pt x="1" y="4564"/>
                  </a:cubicBezTo>
                  <a:lnTo>
                    <a:pt x="1" y="74578"/>
                  </a:lnTo>
                  <a:cubicBezTo>
                    <a:pt x="1" y="77104"/>
                    <a:pt x="2039" y="79142"/>
                    <a:pt x="4565" y="79142"/>
                  </a:cubicBezTo>
                  <a:lnTo>
                    <a:pt x="130014" y="79142"/>
                  </a:lnTo>
                  <a:cubicBezTo>
                    <a:pt x="132540" y="79142"/>
                    <a:pt x="134600" y="77104"/>
                    <a:pt x="134600" y="74578"/>
                  </a:cubicBezTo>
                  <a:lnTo>
                    <a:pt x="134600" y="4564"/>
                  </a:lnTo>
                  <a:cubicBezTo>
                    <a:pt x="134600" y="2038"/>
                    <a:pt x="132540" y="0"/>
                    <a:pt x="1300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EC498BB1-6B94-4C8B-9DF3-880AD0F2D4F8}"/>
              </a:ext>
            </a:extLst>
          </p:cNvPr>
          <p:cNvSpPr txBox="1"/>
          <p:nvPr/>
        </p:nvSpPr>
        <p:spPr>
          <a:xfrm>
            <a:off x="8306767" y="399917"/>
            <a:ext cx="196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Deep learning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5E9031-0E95-4164-A405-6956E2CDCE89}"/>
              </a:ext>
            </a:extLst>
          </p:cNvPr>
          <p:cNvSpPr txBox="1"/>
          <p:nvPr/>
        </p:nvSpPr>
        <p:spPr>
          <a:xfrm>
            <a:off x="7650059" y="3411681"/>
            <a:ext cx="24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Deep learning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30AF2B-42B8-4650-AE2C-D0A9F886FD33}"/>
              </a:ext>
            </a:extLst>
          </p:cNvPr>
          <p:cNvSpPr txBox="1"/>
          <p:nvPr/>
        </p:nvSpPr>
        <p:spPr>
          <a:xfrm>
            <a:off x="3296652" y="4918178"/>
            <a:ext cx="18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726188B-6BE8-40F7-8E73-062039E8F13D}"/>
              </a:ext>
            </a:extLst>
          </p:cNvPr>
          <p:cNvSpPr txBox="1"/>
          <p:nvPr/>
        </p:nvSpPr>
        <p:spPr>
          <a:xfrm>
            <a:off x="1923321" y="769249"/>
            <a:ext cx="210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Web application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EB4C943-0BD8-4481-A0E7-C60354E330E2}"/>
              </a:ext>
            </a:extLst>
          </p:cNvPr>
          <p:cNvSpPr txBox="1"/>
          <p:nvPr/>
        </p:nvSpPr>
        <p:spPr>
          <a:xfrm>
            <a:off x="416866" y="3014139"/>
            <a:ext cx="1699707" cy="369332"/>
          </a:xfrm>
          <a:prstGeom prst="rect">
            <a:avLst/>
          </a:prstGeom>
          <a:noFill/>
          <a:ln>
            <a:solidFill>
              <a:srgbClr val="449074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Deep learning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C3952CE-D017-4D07-AD3B-146E3F20AEF3}"/>
              </a:ext>
            </a:extLst>
          </p:cNvPr>
          <p:cNvSpPr txBox="1"/>
          <p:nvPr/>
        </p:nvSpPr>
        <p:spPr>
          <a:xfrm>
            <a:off x="8306766" y="809590"/>
            <a:ext cx="1961912" cy="369332"/>
          </a:xfrm>
          <a:prstGeom prst="rect">
            <a:avLst/>
          </a:prstGeom>
          <a:noFill/>
          <a:ln>
            <a:solidFill>
              <a:srgbClr val="44907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Face Recognition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E0CBCED-9DE5-4B41-B15D-C400EC732A75}"/>
              </a:ext>
            </a:extLst>
          </p:cNvPr>
          <p:cNvSpPr txBox="1"/>
          <p:nvPr/>
        </p:nvSpPr>
        <p:spPr>
          <a:xfrm>
            <a:off x="358309" y="3411986"/>
            <a:ext cx="1877132" cy="369332"/>
          </a:xfrm>
          <a:prstGeom prst="rect">
            <a:avLst/>
          </a:prstGeom>
          <a:noFill/>
          <a:ln>
            <a:solidFill>
              <a:srgbClr val="449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Face Detection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0DEE8E-0ADB-49F6-9EFE-F9B98A699BFD}"/>
              </a:ext>
            </a:extLst>
          </p:cNvPr>
          <p:cNvSpPr txBox="1"/>
          <p:nvPr/>
        </p:nvSpPr>
        <p:spPr>
          <a:xfrm>
            <a:off x="1308239" y="1195302"/>
            <a:ext cx="3076615" cy="369332"/>
          </a:xfrm>
          <a:prstGeom prst="rect">
            <a:avLst/>
          </a:prstGeom>
          <a:noFill/>
          <a:ln>
            <a:solidFill>
              <a:srgbClr val="449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Display data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D9F70D6-38F0-4546-AFAB-A05DF15E4160}"/>
              </a:ext>
            </a:extLst>
          </p:cNvPr>
          <p:cNvSpPr txBox="1"/>
          <p:nvPr/>
        </p:nvSpPr>
        <p:spPr>
          <a:xfrm>
            <a:off x="7835426" y="3777060"/>
            <a:ext cx="2077046" cy="369332"/>
          </a:xfrm>
          <a:prstGeom prst="rect">
            <a:avLst/>
          </a:prstGeom>
          <a:noFill/>
          <a:ln>
            <a:solidFill>
              <a:srgbClr val="449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Object Detection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34743D-D475-45F9-B935-385F357FC745}"/>
              </a:ext>
            </a:extLst>
          </p:cNvPr>
          <p:cNvSpPr txBox="1"/>
          <p:nvPr/>
        </p:nvSpPr>
        <p:spPr>
          <a:xfrm>
            <a:off x="3068850" y="5366565"/>
            <a:ext cx="2359696" cy="369332"/>
          </a:xfrm>
          <a:prstGeom prst="rect">
            <a:avLst/>
          </a:prstGeom>
          <a:solidFill>
            <a:schemeClr val="bg1"/>
          </a:solidFill>
          <a:ln>
            <a:solidFill>
              <a:srgbClr val="44907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Send &amp; Receive data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2EAEFDFD-1E8E-4F4A-AE54-244A2A69192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42180" y="1693285"/>
            <a:ext cx="2517110" cy="12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Rounded Rectangle 24">
            <a:extLst>
              <a:ext uri="{FF2B5EF4-FFF2-40B4-BE49-F238E27FC236}">
                <a16:creationId xmlns:a16="http://schemas.microsoft.com/office/drawing/2014/main" id="{9797A3AC-6A84-4525-A305-3853C91EEAA6}"/>
              </a:ext>
            </a:extLst>
          </p:cNvPr>
          <p:cNvSpPr/>
          <p:nvPr/>
        </p:nvSpPr>
        <p:spPr>
          <a:xfrm>
            <a:off x="4966491" y="821808"/>
            <a:ext cx="559353" cy="440228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0" name="Block Arc 14">
            <a:extLst>
              <a:ext uri="{FF2B5EF4-FFF2-40B4-BE49-F238E27FC236}">
                <a16:creationId xmlns:a16="http://schemas.microsoft.com/office/drawing/2014/main" id="{C98C6216-FDB4-4FB2-A45F-865EE1ED3BB7}"/>
              </a:ext>
            </a:extLst>
          </p:cNvPr>
          <p:cNvSpPr/>
          <p:nvPr/>
        </p:nvSpPr>
        <p:spPr>
          <a:xfrm rot="16200000">
            <a:off x="729288" y="515707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Google Shape;262;p24">
            <a:extLst>
              <a:ext uri="{FF2B5EF4-FFF2-40B4-BE49-F238E27FC236}">
                <a16:creationId xmlns:a16="http://schemas.microsoft.com/office/drawing/2014/main" id="{14AB13D0-0916-4418-98CB-0ABF091F9A1F}"/>
              </a:ext>
            </a:extLst>
          </p:cNvPr>
          <p:cNvSpPr txBox="1">
            <a:spLocks/>
          </p:cNvSpPr>
          <p:nvPr/>
        </p:nvSpPr>
        <p:spPr>
          <a:xfrm>
            <a:off x="320175" y="166388"/>
            <a:ext cx="4707200" cy="80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/>
              </a:rPr>
              <a:t>WORK OVERVIEW</a:t>
            </a:r>
          </a:p>
        </p:txBody>
      </p:sp>
      <p:cxnSp>
        <p:nvCxnSpPr>
          <p:cNvPr id="102" name="Google Shape;264;p24">
            <a:extLst>
              <a:ext uri="{FF2B5EF4-FFF2-40B4-BE49-F238E27FC236}">
                <a16:creationId xmlns:a16="http://schemas.microsoft.com/office/drawing/2014/main" id="{4F54DA62-9814-4627-8732-5A909897D04A}"/>
              </a:ext>
            </a:extLst>
          </p:cNvPr>
          <p:cNvCxnSpPr>
            <a:cxnSpLocks/>
          </p:cNvCxnSpPr>
          <p:nvPr/>
        </p:nvCxnSpPr>
        <p:spPr>
          <a:xfrm>
            <a:off x="273885" y="726446"/>
            <a:ext cx="442408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0899F8F-698A-4CC8-8C15-1798A9B95137}"/>
              </a:ext>
            </a:extLst>
          </p:cNvPr>
          <p:cNvGrpSpPr/>
          <p:nvPr/>
        </p:nvGrpSpPr>
        <p:grpSpPr>
          <a:xfrm>
            <a:off x="-408345" y="3818394"/>
            <a:ext cx="3693633" cy="1737801"/>
            <a:chOff x="-96111" y="4074870"/>
            <a:chExt cx="3693633" cy="173780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C28E26E7-1E11-4441-AD13-A02F413A4DC0}"/>
                </a:ext>
              </a:extLst>
            </p:cNvPr>
            <p:cNvGrpSpPr/>
            <p:nvPr/>
          </p:nvGrpSpPr>
          <p:grpSpPr>
            <a:xfrm>
              <a:off x="-96111" y="4074870"/>
              <a:ext cx="3693633" cy="1737801"/>
              <a:chOff x="189531" y="3545781"/>
              <a:chExt cx="5906469" cy="2966361"/>
            </a:xfrm>
          </p:grpSpPr>
          <p:sp>
            <p:nvSpPr>
              <p:cNvPr id="115" name="Oval 21">
                <a:extLst>
                  <a:ext uri="{FF2B5EF4-FFF2-40B4-BE49-F238E27FC236}">
                    <a16:creationId xmlns:a16="http://schemas.microsoft.com/office/drawing/2014/main" id="{76BA4F8E-15FB-4C3C-9B1C-59B341232818}"/>
                  </a:ext>
                </a:extLst>
              </p:cNvPr>
              <p:cNvSpPr/>
              <p:nvPr userDrawn="1"/>
            </p:nvSpPr>
            <p:spPr>
              <a:xfrm>
                <a:off x="189531" y="5988784"/>
                <a:ext cx="5906469" cy="52335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C799F383-CE07-47C0-A667-75193ABE62E0}"/>
                  </a:ext>
                </a:extLst>
              </p:cNvPr>
              <p:cNvGrpSpPr/>
              <p:nvPr userDrawn="1"/>
            </p:nvGrpSpPr>
            <p:grpSpPr>
              <a:xfrm>
                <a:off x="826539" y="3545781"/>
                <a:ext cx="4890622" cy="2687065"/>
                <a:chOff x="-548507" y="477868"/>
                <a:chExt cx="11570449" cy="6357177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5605484D-0410-435E-962D-D684236BC67E}"/>
                    </a:ext>
                  </a:extLst>
                </p:cNvPr>
                <p:cNvSpPr/>
                <p:nvPr/>
              </p:nvSpPr>
              <p:spPr>
                <a:xfrm>
                  <a:off x="-482765" y="6440599"/>
                  <a:ext cx="11438966" cy="394446"/>
                </a:xfrm>
                <a:custGeom>
                  <a:avLst/>
                  <a:gdLst>
                    <a:gd name="connsiteX0" fmla="*/ 1605439 w 1657350"/>
                    <a:gd name="connsiteY0" fmla="*/ 54769 h 57150"/>
                    <a:gd name="connsiteX1" fmla="*/ 1652111 w 1657350"/>
                    <a:gd name="connsiteY1" fmla="*/ 22384 h 57150"/>
                    <a:gd name="connsiteX2" fmla="*/ 1652111 w 1657350"/>
                    <a:gd name="connsiteY2" fmla="*/ 22384 h 57150"/>
                    <a:gd name="connsiteX3" fmla="*/ 1636871 w 1657350"/>
                    <a:gd name="connsiteY3" fmla="*/ 7144 h 57150"/>
                    <a:gd name="connsiteX4" fmla="*/ 44291 w 1657350"/>
                    <a:gd name="connsiteY4" fmla="*/ 12859 h 57150"/>
                    <a:gd name="connsiteX5" fmla="*/ 23336 w 1657350"/>
                    <a:gd name="connsiteY5" fmla="*/ 12859 h 57150"/>
                    <a:gd name="connsiteX6" fmla="*/ 7144 w 1657350"/>
                    <a:gd name="connsiteY6" fmla="*/ 26194 h 57150"/>
                    <a:gd name="connsiteX7" fmla="*/ 7144 w 1657350"/>
                    <a:gd name="connsiteY7" fmla="*/ 26194 h 57150"/>
                    <a:gd name="connsiteX8" fmla="*/ 50959 w 1657350"/>
                    <a:gd name="connsiteY8" fmla="*/ 53816 h 57150"/>
                    <a:gd name="connsiteX9" fmla="*/ 51911 w 1657350"/>
                    <a:gd name="connsiteY9" fmla="*/ 54769 h 57150"/>
                    <a:gd name="connsiteX10" fmla="*/ 51911 w 1657350"/>
                    <a:gd name="connsiteY10" fmla="*/ 54769 h 57150"/>
                    <a:gd name="connsiteX11" fmla="*/ 56674 w 1657350"/>
                    <a:gd name="connsiteY11" fmla="*/ 54769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7350" h="57150">
                      <a:moveTo>
                        <a:pt x="1605439" y="54769"/>
                      </a:moveTo>
                      <a:cubicBezTo>
                        <a:pt x="1605439" y="54769"/>
                        <a:pt x="1638776" y="50959"/>
                        <a:pt x="1652111" y="22384"/>
                      </a:cubicBezTo>
                      <a:lnTo>
                        <a:pt x="1652111" y="22384"/>
                      </a:lnTo>
                      <a:cubicBezTo>
                        <a:pt x="1652111" y="13811"/>
                        <a:pt x="1645444" y="7144"/>
                        <a:pt x="1636871" y="7144"/>
                      </a:cubicBezTo>
                      <a:lnTo>
                        <a:pt x="44291" y="12859"/>
                      </a:lnTo>
                      <a:lnTo>
                        <a:pt x="23336" y="12859"/>
                      </a:lnTo>
                      <a:cubicBezTo>
                        <a:pt x="14764" y="12859"/>
                        <a:pt x="7144" y="18574"/>
                        <a:pt x="7144" y="26194"/>
                      </a:cubicBezTo>
                      <a:lnTo>
                        <a:pt x="7144" y="26194"/>
                      </a:lnTo>
                      <a:cubicBezTo>
                        <a:pt x="17621" y="45244"/>
                        <a:pt x="40481" y="51911"/>
                        <a:pt x="50959" y="53816"/>
                      </a:cubicBezTo>
                      <a:lnTo>
                        <a:pt x="51911" y="54769"/>
                      </a:lnTo>
                      <a:cubicBezTo>
                        <a:pt x="51911" y="54769"/>
                        <a:pt x="51911" y="54769"/>
                        <a:pt x="51911" y="54769"/>
                      </a:cubicBezTo>
                      <a:lnTo>
                        <a:pt x="56674" y="54769"/>
                      </a:lnTo>
                    </a:path>
                  </a:pathLst>
                </a:custGeom>
                <a:solidFill>
                  <a:srgbClr val="5F676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9647BBC4-ECF5-4998-8215-B214A31D477C}"/>
                    </a:ext>
                  </a:extLst>
                </p:cNvPr>
                <p:cNvSpPr/>
                <p:nvPr/>
              </p:nvSpPr>
              <p:spPr>
                <a:xfrm>
                  <a:off x="700575" y="477868"/>
                  <a:ext cx="9072285" cy="5916709"/>
                </a:xfrm>
                <a:custGeom>
                  <a:avLst/>
                  <a:gdLst>
                    <a:gd name="connsiteX0" fmla="*/ 1311116 w 1314450"/>
                    <a:gd name="connsiteY0" fmla="*/ 813911 h 857250"/>
                    <a:gd name="connsiteX1" fmla="*/ 1281589 w 1314450"/>
                    <a:gd name="connsiteY1" fmla="*/ 852964 h 857250"/>
                    <a:gd name="connsiteX2" fmla="*/ 36671 w 1314450"/>
                    <a:gd name="connsiteY2" fmla="*/ 852964 h 857250"/>
                    <a:gd name="connsiteX3" fmla="*/ 7144 w 1314450"/>
                    <a:gd name="connsiteY3" fmla="*/ 813911 h 857250"/>
                    <a:gd name="connsiteX4" fmla="*/ 7144 w 1314450"/>
                    <a:gd name="connsiteY4" fmla="*/ 46196 h 857250"/>
                    <a:gd name="connsiteX5" fmla="*/ 36671 w 1314450"/>
                    <a:gd name="connsiteY5" fmla="*/ 7144 h 857250"/>
                    <a:gd name="connsiteX6" fmla="*/ 1281589 w 1314450"/>
                    <a:gd name="connsiteY6" fmla="*/ 7144 h 857250"/>
                    <a:gd name="connsiteX7" fmla="*/ 1311116 w 1314450"/>
                    <a:gd name="connsiteY7" fmla="*/ 46196 h 857250"/>
                    <a:gd name="connsiteX8" fmla="*/ 1311116 w 1314450"/>
                    <a:gd name="connsiteY8" fmla="*/ 813911 h 85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4450" h="857250">
                      <a:moveTo>
                        <a:pt x="1311116" y="813911"/>
                      </a:moveTo>
                      <a:cubicBezTo>
                        <a:pt x="1311116" y="834866"/>
                        <a:pt x="1297781" y="852964"/>
                        <a:pt x="1281589" y="852964"/>
                      </a:cubicBezTo>
                      <a:lnTo>
                        <a:pt x="36671" y="852964"/>
                      </a:lnTo>
                      <a:cubicBezTo>
                        <a:pt x="20479" y="852964"/>
                        <a:pt x="7144" y="835819"/>
                        <a:pt x="7144" y="813911"/>
                      </a:cubicBezTo>
                      <a:lnTo>
                        <a:pt x="7144" y="46196"/>
                      </a:lnTo>
                      <a:cubicBezTo>
                        <a:pt x="7144" y="25241"/>
                        <a:pt x="20479" y="7144"/>
                        <a:pt x="36671" y="7144"/>
                      </a:cubicBezTo>
                      <a:lnTo>
                        <a:pt x="1281589" y="7144"/>
                      </a:lnTo>
                      <a:cubicBezTo>
                        <a:pt x="1297781" y="7144"/>
                        <a:pt x="1311116" y="24289"/>
                        <a:pt x="1311116" y="46196"/>
                      </a:cubicBezTo>
                      <a:lnTo>
                        <a:pt x="1311116" y="8139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F874E519-EC42-476D-AA63-BBFA685DA3D3}"/>
                    </a:ext>
                  </a:extLst>
                </p:cNvPr>
                <p:cNvSpPr/>
                <p:nvPr/>
              </p:nvSpPr>
              <p:spPr>
                <a:xfrm>
                  <a:off x="1088451" y="839448"/>
                  <a:ext cx="8283390" cy="5062073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CE878F87-00FA-4EC6-8621-6FEBF106AA99}"/>
                    </a:ext>
                  </a:extLst>
                </p:cNvPr>
                <p:cNvSpPr/>
                <p:nvPr/>
              </p:nvSpPr>
              <p:spPr>
                <a:xfrm>
                  <a:off x="-548507" y="6164484"/>
                  <a:ext cx="11570449" cy="460187"/>
                </a:xfrm>
                <a:custGeom>
                  <a:avLst/>
                  <a:gdLst>
                    <a:gd name="connsiteX0" fmla="*/ 50006 w 1676400"/>
                    <a:gd name="connsiteY0" fmla="*/ 7144 h 66675"/>
                    <a:gd name="connsiteX1" fmla="*/ 1630204 w 1676400"/>
                    <a:gd name="connsiteY1" fmla="*/ 7144 h 66675"/>
                    <a:gd name="connsiteX2" fmla="*/ 1672114 w 1676400"/>
                    <a:gd name="connsiteY2" fmla="*/ 49054 h 66675"/>
                    <a:gd name="connsiteX3" fmla="*/ 1672114 w 1676400"/>
                    <a:gd name="connsiteY3" fmla="*/ 57626 h 66675"/>
                    <a:gd name="connsiteX4" fmla="*/ 1656874 w 1676400"/>
                    <a:gd name="connsiteY4" fmla="*/ 62389 h 66675"/>
                    <a:gd name="connsiteX5" fmla="*/ 1654016 w 1676400"/>
                    <a:gd name="connsiteY5" fmla="*/ 62389 h 66675"/>
                    <a:gd name="connsiteX6" fmla="*/ 29051 w 1676400"/>
                    <a:gd name="connsiteY6" fmla="*/ 62389 h 66675"/>
                    <a:gd name="connsiteX7" fmla="*/ 21431 w 1676400"/>
                    <a:gd name="connsiteY7" fmla="*/ 63341 h 66675"/>
                    <a:gd name="connsiteX8" fmla="*/ 7144 w 1676400"/>
                    <a:gd name="connsiteY8" fmla="*/ 55721 h 66675"/>
                    <a:gd name="connsiteX9" fmla="*/ 7144 w 1676400"/>
                    <a:gd name="connsiteY9" fmla="*/ 48101 h 66675"/>
                    <a:gd name="connsiteX10" fmla="*/ 50006 w 1676400"/>
                    <a:gd name="connsiteY10" fmla="*/ 714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76400" h="66675">
                      <a:moveTo>
                        <a:pt x="50006" y="7144"/>
                      </a:moveTo>
                      <a:lnTo>
                        <a:pt x="1630204" y="7144"/>
                      </a:lnTo>
                      <a:cubicBezTo>
                        <a:pt x="1653064" y="7144"/>
                        <a:pt x="1672114" y="26194"/>
                        <a:pt x="1672114" y="49054"/>
                      </a:cubicBezTo>
                      <a:lnTo>
                        <a:pt x="1672114" y="57626"/>
                      </a:lnTo>
                      <a:cubicBezTo>
                        <a:pt x="1672114" y="57626"/>
                        <a:pt x="1674019" y="64294"/>
                        <a:pt x="1656874" y="62389"/>
                      </a:cubicBezTo>
                      <a:cubicBezTo>
                        <a:pt x="1655921" y="62389"/>
                        <a:pt x="1654969" y="62389"/>
                        <a:pt x="1654016" y="62389"/>
                      </a:cubicBezTo>
                      <a:lnTo>
                        <a:pt x="29051" y="62389"/>
                      </a:lnTo>
                      <a:cubicBezTo>
                        <a:pt x="26194" y="62389"/>
                        <a:pt x="24289" y="62389"/>
                        <a:pt x="21431" y="63341"/>
                      </a:cubicBezTo>
                      <a:cubicBezTo>
                        <a:pt x="16669" y="64294"/>
                        <a:pt x="8096" y="64294"/>
                        <a:pt x="7144" y="55721"/>
                      </a:cubicBezTo>
                      <a:lnTo>
                        <a:pt x="7144" y="48101"/>
                      </a:lnTo>
                      <a:cubicBezTo>
                        <a:pt x="8096" y="25241"/>
                        <a:pt x="26194" y="7144"/>
                        <a:pt x="50006" y="7144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420828AC-4C7A-467F-9644-37C11F1735A2}"/>
                    </a:ext>
                  </a:extLst>
                </p:cNvPr>
                <p:cNvSpPr/>
                <p:nvPr/>
              </p:nvSpPr>
              <p:spPr>
                <a:xfrm>
                  <a:off x="4438629" y="6215033"/>
                  <a:ext cx="1618413" cy="184076"/>
                </a:xfrm>
                <a:custGeom>
                  <a:avLst/>
                  <a:gdLst>
                    <a:gd name="connsiteX0" fmla="*/ 1478513 w 1618413"/>
                    <a:gd name="connsiteY0" fmla="*/ 177499 h 184076"/>
                    <a:gd name="connsiteX1" fmla="*/ 1485084 w 1618413"/>
                    <a:gd name="connsiteY1" fmla="*/ 177499 h 184076"/>
                    <a:gd name="connsiteX2" fmla="*/ 1502686 w 1618413"/>
                    <a:gd name="connsiteY2" fmla="*/ 178122 h 184076"/>
                    <a:gd name="connsiteX3" fmla="*/ 1499879 w 1618413"/>
                    <a:gd name="connsiteY3" fmla="*/ 178526 h 184076"/>
                    <a:gd name="connsiteX4" fmla="*/ 1478513 w 1618413"/>
                    <a:gd name="connsiteY4" fmla="*/ 177499 h 184076"/>
                    <a:gd name="connsiteX5" fmla="*/ 84799 w 1618413"/>
                    <a:gd name="connsiteY5" fmla="*/ 170928 h 184076"/>
                    <a:gd name="connsiteX6" fmla="*/ 117666 w 1618413"/>
                    <a:gd name="connsiteY6" fmla="*/ 177499 h 184076"/>
                    <a:gd name="connsiteX7" fmla="*/ 104518 w 1618413"/>
                    <a:gd name="connsiteY7" fmla="*/ 177499 h 184076"/>
                    <a:gd name="connsiteX8" fmla="*/ 84799 w 1618413"/>
                    <a:gd name="connsiteY8" fmla="*/ 170928 h 184076"/>
                    <a:gd name="connsiteX9" fmla="*/ 1603418 w 1618413"/>
                    <a:gd name="connsiteY9" fmla="*/ 0 h 184076"/>
                    <a:gd name="connsiteX10" fmla="*/ 1616567 w 1618413"/>
                    <a:gd name="connsiteY10" fmla="*/ 0 h 184076"/>
                    <a:gd name="connsiteX11" fmla="*/ 1511177 w 1618413"/>
                    <a:gd name="connsiteY11" fmla="*/ 178423 h 184076"/>
                    <a:gd name="connsiteX12" fmla="*/ 1502686 w 1618413"/>
                    <a:gd name="connsiteY12" fmla="*/ 178122 h 184076"/>
                    <a:gd name="connsiteX13" fmla="*/ 1521501 w 1618413"/>
                    <a:gd name="connsiteY13" fmla="*/ 175419 h 184076"/>
                    <a:gd name="connsiteX14" fmla="*/ 1603418 w 1618413"/>
                    <a:gd name="connsiteY14" fmla="*/ 6571 h 184076"/>
                    <a:gd name="connsiteX15" fmla="*/ 5911 w 1618413"/>
                    <a:gd name="connsiteY15" fmla="*/ 0 h 184076"/>
                    <a:gd name="connsiteX16" fmla="*/ 19060 w 1618413"/>
                    <a:gd name="connsiteY16" fmla="*/ 6571 h 184076"/>
                    <a:gd name="connsiteX17" fmla="*/ 91379 w 1618413"/>
                    <a:gd name="connsiteY17" fmla="*/ 184076 h 184076"/>
                    <a:gd name="connsiteX18" fmla="*/ 5911 w 1618413"/>
                    <a:gd name="connsiteY18" fmla="*/ 0 h 184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18413" h="184076">
                      <a:moveTo>
                        <a:pt x="1478513" y="177499"/>
                      </a:moveTo>
                      <a:lnTo>
                        <a:pt x="1485084" y="177499"/>
                      </a:lnTo>
                      <a:lnTo>
                        <a:pt x="1502686" y="178122"/>
                      </a:lnTo>
                      <a:lnTo>
                        <a:pt x="1499879" y="178526"/>
                      </a:lnTo>
                      <a:cubicBezTo>
                        <a:pt x="1487142" y="179142"/>
                        <a:pt x="1478513" y="177499"/>
                        <a:pt x="1478513" y="177499"/>
                      </a:cubicBezTo>
                      <a:close/>
                      <a:moveTo>
                        <a:pt x="84799" y="170928"/>
                      </a:moveTo>
                      <a:cubicBezTo>
                        <a:pt x="97947" y="177499"/>
                        <a:pt x="104518" y="177499"/>
                        <a:pt x="117666" y="177499"/>
                      </a:cubicBezTo>
                      <a:lnTo>
                        <a:pt x="104518" y="177499"/>
                      </a:lnTo>
                      <a:cubicBezTo>
                        <a:pt x="97947" y="177499"/>
                        <a:pt x="91370" y="177499"/>
                        <a:pt x="84799" y="170928"/>
                      </a:cubicBezTo>
                      <a:close/>
                      <a:moveTo>
                        <a:pt x="1603418" y="0"/>
                      </a:moveTo>
                      <a:lnTo>
                        <a:pt x="1616567" y="0"/>
                      </a:lnTo>
                      <a:cubicBezTo>
                        <a:pt x="1631361" y="152847"/>
                        <a:pt x="1553705" y="176266"/>
                        <a:pt x="1511177" y="178423"/>
                      </a:cubicBezTo>
                      <a:lnTo>
                        <a:pt x="1502686" y="178122"/>
                      </a:lnTo>
                      <a:lnTo>
                        <a:pt x="1521501" y="175419"/>
                      </a:lnTo>
                      <a:cubicBezTo>
                        <a:pt x="1560791" y="165788"/>
                        <a:pt x="1611636" y="129836"/>
                        <a:pt x="1603418" y="6571"/>
                      </a:cubicBezTo>
                      <a:close/>
                      <a:moveTo>
                        <a:pt x="5911" y="0"/>
                      </a:moveTo>
                      <a:lnTo>
                        <a:pt x="19060" y="6571"/>
                      </a:lnTo>
                      <a:cubicBezTo>
                        <a:pt x="19060" y="6571"/>
                        <a:pt x="-20385" y="144631"/>
                        <a:pt x="91379" y="184076"/>
                      </a:cubicBezTo>
                      <a:cubicBezTo>
                        <a:pt x="-33534" y="151202"/>
                        <a:pt x="5911" y="0"/>
                        <a:pt x="5911" y="0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AAC17629-60C9-4550-9FF5-EC1A8AD71912}"/>
                    </a:ext>
                  </a:extLst>
                </p:cNvPr>
                <p:cNvGrpSpPr/>
                <p:nvPr/>
              </p:nvGrpSpPr>
              <p:grpSpPr>
                <a:xfrm>
                  <a:off x="1606" y="6382978"/>
                  <a:ext cx="413937" cy="115242"/>
                  <a:chOff x="5955" y="6353672"/>
                  <a:chExt cx="413937" cy="115242"/>
                </a:xfrm>
              </p:grpSpPr>
              <p:sp>
                <p:nvSpPr>
                  <p:cNvPr id="127" name="Rectangle: Rounded Corners 126">
                    <a:extLst>
                      <a:ext uri="{FF2B5EF4-FFF2-40B4-BE49-F238E27FC236}">
                        <a16:creationId xmlns:a16="http://schemas.microsoft.com/office/drawing/2014/main" id="{813F7F28-A584-4425-B4AE-4D7C2B8D7106}"/>
                      </a:ext>
                    </a:extLst>
                  </p:cNvPr>
                  <p:cNvSpPr/>
                  <p:nvPr/>
                </p:nvSpPr>
                <p:spPr>
                  <a:xfrm>
                    <a:off x="5955" y="6353672"/>
                    <a:ext cx="413937" cy="11524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Rectangle: Rounded Corners 127">
                    <a:extLst>
                      <a:ext uri="{FF2B5EF4-FFF2-40B4-BE49-F238E27FC236}">
                        <a16:creationId xmlns:a16="http://schemas.microsoft.com/office/drawing/2014/main" id="{4B6B552A-F23A-4D55-B956-20C89F8DB431}"/>
                      </a:ext>
                    </a:extLst>
                  </p:cNvPr>
                  <p:cNvSpPr/>
                  <p:nvPr/>
                </p:nvSpPr>
                <p:spPr>
                  <a:xfrm>
                    <a:off x="99417" y="6382279"/>
                    <a:ext cx="227012" cy="5527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B954625A-4D39-47A2-BC6D-BD5DBBC9ABFC}"/>
                    </a:ext>
                  </a:extLst>
                </p:cNvPr>
                <p:cNvGrpSpPr/>
                <p:nvPr/>
              </p:nvGrpSpPr>
              <p:grpSpPr>
                <a:xfrm>
                  <a:off x="9855291" y="6381600"/>
                  <a:ext cx="885989" cy="115242"/>
                  <a:chOff x="5955" y="6353672"/>
                  <a:chExt cx="413937" cy="115242"/>
                </a:xfrm>
              </p:grpSpPr>
              <p:sp>
                <p:nvSpPr>
                  <p:cNvPr id="125" name="Rectangle: Rounded Corners 124">
                    <a:extLst>
                      <a:ext uri="{FF2B5EF4-FFF2-40B4-BE49-F238E27FC236}">
                        <a16:creationId xmlns:a16="http://schemas.microsoft.com/office/drawing/2014/main" id="{23B7A2F2-5D88-4ECF-8EA4-E1FB19A9021D}"/>
                      </a:ext>
                    </a:extLst>
                  </p:cNvPr>
                  <p:cNvSpPr/>
                  <p:nvPr/>
                </p:nvSpPr>
                <p:spPr>
                  <a:xfrm>
                    <a:off x="5955" y="6353672"/>
                    <a:ext cx="413937" cy="11524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Rectangle: Rounded Corners 125">
                    <a:extLst>
                      <a:ext uri="{FF2B5EF4-FFF2-40B4-BE49-F238E27FC236}">
                        <a16:creationId xmlns:a16="http://schemas.microsoft.com/office/drawing/2014/main" id="{EFF96FA4-B780-44F7-B81E-5BD3160A20BF}"/>
                      </a:ext>
                    </a:extLst>
                  </p:cNvPr>
                  <p:cNvSpPr/>
                  <p:nvPr/>
                </p:nvSpPr>
                <p:spPr>
                  <a:xfrm>
                    <a:off x="84761" y="6382279"/>
                    <a:ext cx="256326" cy="5527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7211A349-E75C-4A0A-858E-625422318606}"/>
                    </a:ext>
                  </a:extLst>
                </p:cNvPr>
                <p:cNvSpPr/>
                <p:nvPr/>
              </p:nvSpPr>
              <p:spPr>
                <a:xfrm>
                  <a:off x="3892805" y="496953"/>
                  <a:ext cx="5479036" cy="5431217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97D0D15-FBC3-4E5C-A31B-26CF18DA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25" b="13325"/>
            <a:stretch/>
          </p:blipFill>
          <p:spPr>
            <a:xfrm>
              <a:off x="677330" y="4114831"/>
              <a:ext cx="2286000" cy="12575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C76AF57-FD8C-4BD8-8F49-D89EE9336D98}"/>
              </a:ext>
            </a:extLst>
          </p:cNvPr>
          <p:cNvGrpSpPr/>
          <p:nvPr/>
        </p:nvGrpSpPr>
        <p:grpSpPr>
          <a:xfrm>
            <a:off x="3534162" y="5808283"/>
            <a:ext cx="1406502" cy="1057411"/>
            <a:chOff x="8626756" y="350973"/>
            <a:chExt cx="3911289" cy="3429039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04C613-00F9-4C05-B39D-F5BC4199CCB7}"/>
                </a:ext>
              </a:extLst>
            </p:cNvPr>
            <p:cNvGrpSpPr/>
            <p:nvPr/>
          </p:nvGrpSpPr>
          <p:grpSpPr>
            <a:xfrm>
              <a:off x="8626756" y="350973"/>
              <a:ext cx="3911289" cy="3429039"/>
              <a:chOff x="7814194" y="1860209"/>
              <a:chExt cx="5039313" cy="4417981"/>
            </a:xfrm>
          </p:grpSpPr>
          <p:sp>
            <p:nvSpPr>
              <p:cNvPr id="135" name="Oval 21">
                <a:extLst>
                  <a:ext uri="{FF2B5EF4-FFF2-40B4-BE49-F238E27FC236}">
                    <a16:creationId xmlns:a16="http://schemas.microsoft.com/office/drawing/2014/main" id="{9EA438FE-1A58-4065-A9CC-5154872656C0}"/>
                  </a:ext>
                </a:extLst>
              </p:cNvPr>
              <p:cNvSpPr/>
              <p:nvPr userDrawn="1"/>
            </p:nvSpPr>
            <p:spPr>
              <a:xfrm>
                <a:off x="7814194" y="5831668"/>
                <a:ext cx="5039313" cy="44652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36" name="Group 20">
                <a:extLst>
                  <a:ext uri="{FF2B5EF4-FFF2-40B4-BE49-F238E27FC236}">
                    <a16:creationId xmlns:a16="http://schemas.microsoft.com/office/drawing/2014/main" id="{9B33D738-9BF6-4453-A809-A979B3A2AB93}"/>
                  </a:ext>
                </a:extLst>
              </p:cNvPr>
              <p:cNvGrpSpPr/>
              <p:nvPr userDrawn="1"/>
            </p:nvGrpSpPr>
            <p:grpSpPr>
              <a:xfrm>
                <a:off x="9127830" y="1860209"/>
                <a:ext cx="2386146" cy="4194720"/>
                <a:chOff x="445712" y="1449040"/>
                <a:chExt cx="2113018" cy="3924176"/>
              </a:xfrm>
            </p:grpSpPr>
            <p:sp>
              <p:nvSpPr>
                <p:cNvPr id="137" name="Rounded Rectangle 21">
                  <a:extLst>
                    <a:ext uri="{FF2B5EF4-FFF2-40B4-BE49-F238E27FC236}">
                      <a16:creationId xmlns:a16="http://schemas.microsoft.com/office/drawing/2014/main" id="{A4E2ADF4-CD67-4951-96E1-C8005A8451F5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dirty="0"/>
                </a:p>
              </p:txBody>
            </p:sp>
            <p:sp>
              <p:nvSpPr>
                <p:cNvPr id="138" name="Rectangle 22">
                  <a:extLst>
                    <a:ext uri="{FF2B5EF4-FFF2-40B4-BE49-F238E27FC236}">
                      <a16:creationId xmlns:a16="http://schemas.microsoft.com/office/drawing/2014/main" id="{7981F271-A7D1-485F-86D6-C88D505743F2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139" name="Group 23">
                  <a:extLst>
                    <a:ext uri="{FF2B5EF4-FFF2-40B4-BE49-F238E27FC236}">
                      <a16:creationId xmlns:a16="http://schemas.microsoft.com/office/drawing/2014/main" id="{6AF92850-F6AC-4A8A-A848-EB18A9BB5219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140" name="Oval 24">
                    <a:extLst>
                      <a:ext uri="{FF2B5EF4-FFF2-40B4-BE49-F238E27FC236}">
                        <a16:creationId xmlns:a16="http://schemas.microsoft.com/office/drawing/2014/main" id="{1428EFD9-EFDA-496A-817E-44C6F8327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41" name="Rounded Rectangle 25">
                    <a:extLst>
                      <a:ext uri="{FF2B5EF4-FFF2-40B4-BE49-F238E27FC236}">
                        <a16:creationId xmlns:a16="http://schemas.microsoft.com/office/drawing/2014/main" id="{BEEFFDB7-F251-4DD6-B68F-0FE1DE6BB3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66E9ADA-5037-405B-A362-8663FF8C7CD1}"/>
                </a:ext>
              </a:extLst>
            </p:cNvPr>
            <p:cNvGrpSpPr/>
            <p:nvPr/>
          </p:nvGrpSpPr>
          <p:grpSpPr>
            <a:xfrm>
              <a:off x="9788434" y="680488"/>
              <a:ext cx="1578563" cy="2613117"/>
              <a:chOff x="9811104" y="680489"/>
              <a:chExt cx="3501241" cy="2150912"/>
            </a:xfrm>
          </p:grpSpPr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DEED68D-969F-4DC5-9A4F-959ECF84290B}"/>
                  </a:ext>
                </a:extLst>
              </p:cNvPr>
              <p:cNvSpPr/>
              <p:nvPr/>
            </p:nvSpPr>
            <p:spPr>
              <a:xfrm>
                <a:off x="9811104" y="680489"/>
                <a:ext cx="3501241" cy="2139648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9B9E13E7-D9B4-4736-B10C-36B93F341895}"/>
                  </a:ext>
                </a:extLst>
              </p:cNvPr>
              <p:cNvSpPr/>
              <p:nvPr/>
            </p:nvSpPr>
            <p:spPr>
              <a:xfrm>
                <a:off x="10996454" y="691753"/>
                <a:ext cx="2315891" cy="2139648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CBF673DD-5F1E-4F2E-AA3E-18AB6B026488}"/>
              </a:ext>
            </a:extLst>
          </p:cNvPr>
          <p:cNvSpPr txBox="1"/>
          <p:nvPr/>
        </p:nvSpPr>
        <p:spPr>
          <a:xfrm>
            <a:off x="6585622" y="5183166"/>
            <a:ext cx="2077046" cy="369332"/>
          </a:xfrm>
          <a:prstGeom prst="rect">
            <a:avLst/>
          </a:prstGeom>
          <a:noFill/>
          <a:ln>
            <a:solidFill>
              <a:srgbClr val="449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Day &amp; Night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A70314E-758B-485A-B55C-9D4B1B05A5B7}"/>
              </a:ext>
            </a:extLst>
          </p:cNvPr>
          <p:cNvGrpSpPr/>
          <p:nvPr/>
        </p:nvGrpSpPr>
        <p:grpSpPr>
          <a:xfrm>
            <a:off x="7225790" y="1310514"/>
            <a:ext cx="3693633" cy="1737801"/>
            <a:chOff x="-96111" y="4074870"/>
            <a:chExt cx="3693633" cy="1737801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4907E17-111D-422E-A28B-5D74D846F373}"/>
                </a:ext>
              </a:extLst>
            </p:cNvPr>
            <p:cNvGrpSpPr/>
            <p:nvPr/>
          </p:nvGrpSpPr>
          <p:grpSpPr>
            <a:xfrm>
              <a:off x="-96111" y="4074870"/>
              <a:ext cx="3693633" cy="1737801"/>
              <a:chOff x="189531" y="3545781"/>
              <a:chExt cx="5906469" cy="2966361"/>
            </a:xfrm>
          </p:grpSpPr>
          <p:sp>
            <p:nvSpPr>
              <p:cNvPr id="109" name="Oval 21">
                <a:extLst>
                  <a:ext uri="{FF2B5EF4-FFF2-40B4-BE49-F238E27FC236}">
                    <a16:creationId xmlns:a16="http://schemas.microsoft.com/office/drawing/2014/main" id="{88782186-3D1A-4BA4-BC84-29394155EF44}"/>
                  </a:ext>
                </a:extLst>
              </p:cNvPr>
              <p:cNvSpPr/>
              <p:nvPr userDrawn="1"/>
            </p:nvSpPr>
            <p:spPr>
              <a:xfrm>
                <a:off x="189531" y="5988784"/>
                <a:ext cx="5906469" cy="52335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5FAABEEE-ADCE-4209-99FA-8386B3BA6613}"/>
                  </a:ext>
                </a:extLst>
              </p:cNvPr>
              <p:cNvGrpSpPr/>
              <p:nvPr userDrawn="1"/>
            </p:nvGrpSpPr>
            <p:grpSpPr>
              <a:xfrm>
                <a:off x="826539" y="3545781"/>
                <a:ext cx="4890622" cy="2687065"/>
                <a:chOff x="-548507" y="477868"/>
                <a:chExt cx="11570449" cy="6357177"/>
              </a:xfrm>
            </p:grpSpPr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1B0069DB-3B66-4EAC-B646-329A119D8E0A}"/>
                    </a:ext>
                  </a:extLst>
                </p:cNvPr>
                <p:cNvSpPr/>
                <p:nvPr/>
              </p:nvSpPr>
              <p:spPr>
                <a:xfrm>
                  <a:off x="-482765" y="6440599"/>
                  <a:ext cx="11438966" cy="394446"/>
                </a:xfrm>
                <a:custGeom>
                  <a:avLst/>
                  <a:gdLst>
                    <a:gd name="connsiteX0" fmla="*/ 1605439 w 1657350"/>
                    <a:gd name="connsiteY0" fmla="*/ 54769 h 57150"/>
                    <a:gd name="connsiteX1" fmla="*/ 1652111 w 1657350"/>
                    <a:gd name="connsiteY1" fmla="*/ 22384 h 57150"/>
                    <a:gd name="connsiteX2" fmla="*/ 1652111 w 1657350"/>
                    <a:gd name="connsiteY2" fmla="*/ 22384 h 57150"/>
                    <a:gd name="connsiteX3" fmla="*/ 1636871 w 1657350"/>
                    <a:gd name="connsiteY3" fmla="*/ 7144 h 57150"/>
                    <a:gd name="connsiteX4" fmla="*/ 44291 w 1657350"/>
                    <a:gd name="connsiteY4" fmla="*/ 12859 h 57150"/>
                    <a:gd name="connsiteX5" fmla="*/ 23336 w 1657350"/>
                    <a:gd name="connsiteY5" fmla="*/ 12859 h 57150"/>
                    <a:gd name="connsiteX6" fmla="*/ 7144 w 1657350"/>
                    <a:gd name="connsiteY6" fmla="*/ 26194 h 57150"/>
                    <a:gd name="connsiteX7" fmla="*/ 7144 w 1657350"/>
                    <a:gd name="connsiteY7" fmla="*/ 26194 h 57150"/>
                    <a:gd name="connsiteX8" fmla="*/ 50959 w 1657350"/>
                    <a:gd name="connsiteY8" fmla="*/ 53816 h 57150"/>
                    <a:gd name="connsiteX9" fmla="*/ 51911 w 1657350"/>
                    <a:gd name="connsiteY9" fmla="*/ 54769 h 57150"/>
                    <a:gd name="connsiteX10" fmla="*/ 51911 w 1657350"/>
                    <a:gd name="connsiteY10" fmla="*/ 54769 h 57150"/>
                    <a:gd name="connsiteX11" fmla="*/ 56674 w 1657350"/>
                    <a:gd name="connsiteY11" fmla="*/ 54769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7350" h="57150">
                      <a:moveTo>
                        <a:pt x="1605439" y="54769"/>
                      </a:moveTo>
                      <a:cubicBezTo>
                        <a:pt x="1605439" y="54769"/>
                        <a:pt x="1638776" y="50959"/>
                        <a:pt x="1652111" y="22384"/>
                      </a:cubicBezTo>
                      <a:lnTo>
                        <a:pt x="1652111" y="22384"/>
                      </a:lnTo>
                      <a:cubicBezTo>
                        <a:pt x="1652111" y="13811"/>
                        <a:pt x="1645444" y="7144"/>
                        <a:pt x="1636871" y="7144"/>
                      </a:cubicBezTo>
                      <a:lnTo>
                        <a:pt x="44291" y="12859"/>
                      </a:lnTo>
                      <a:lnTo>
                        <a:pt x="23336" y="12859"/>
                      </a:lnTo>
                      <a:cubicBezTo>
                        <a:pt x="14764" y="12859"/>
                        <a:pt x="7144" y="18574"/>
                        <a:pt x="7144" y="26194"/>
                      </a:cubicBezTo>
                      <a:lnTo>
                        <a:pt x="7144" y="26194"/>
                      </a:lnTo>
                      <a:cubicBezTo>
                        <a:pt x="17621" y="45244"/>
                        <a:pt x="40481" y="51911"/>
                        <a:pt x="50959" y="53816"/>
                      </a:cubicBezTo>
                      <a:lnTo>
                        <a:pt x="51911" y="54769"/>
                      </a:lnTo>
                      <a:cubicBezTo>
                        <a:pt x="51911" y="54769"/>
                        <a:pt x="51911" y="54769"/>
                        <a:pt x="51911" y="54769"/>
                      </a:cubicBezTo>
                      <a:lnTo>
                        <a:pt x="56674" y="54769"/>
                      </a:lnTo>
                    </a:path>
                  </a:pathLst>
                </a:custGeom>
                <a:solidFill>
                  <a:srgbClr val="5F676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42DA6BFC-8A9B-40E3-9847-E2B9C810E1AA}"/>
                    </a:ext>
                  </a:extLst>
                </p:cNvPr>
                <p:cNvSpPr/>
                <p:nvPr/>
              </p:nvSpPr>
              <p:spPr>
                <a:xfrm>
                  <a:off x="700575" y="477868"/>
                  <a:ext cx="9072285" cy="5916709"/>
                </a:xfrm>
                <a:custGeom>
                  <a:avLst/>
                  <a:gdLst>
                    <a:gd name="connsiteX0" fmla="*/ 1311116 w 1314450"/>
                    <a:gd name="connsiteY0" fmla="*/ 813911 h 857250"/>
                    <a:gd name="connsiteX1" fmla="*/ 1281589 w 1314450"/>
                    <a:gd name="connsiteY1" fmla="*/ 852964 h 857250"/>
                    <a:gd name="connsiteX2" fmla="*/ 36671 w 1314450"/>
                    <a:gd name="connsiteY2" fmla="*/ 852964 h 857250"/>
                    <a:gd name="connsiteX3" fmla="*/ 7144 w 1314450"/>
                    <a:gd name="connsiteY3" fmla="*/ 813911 h 857250"/>
                    <a:gd name="connsiteX4" fmla="*/ 7144 w 1314450"/>
                    <a:gd name="connsiteY4" fmla="*/ 46196 h 857250"/>
                    <a:gd name="connsiteX5" fmla="*/ 36671 w 1314450"/>
                    <a:gd name="connsiteY5" fmla="*/ 7144 h 857250"/>
                    <a:gd name="connsiteX6" fmla="*/ 1281589 w 1314450"/>
                    <a:gd name="connsiteY6" fmla="*/ 7144 h 857250"/>
                    <a:gd name="connsiteX7" fmla="*/ 1311116 w 1314450"/>
                    <a:gd name="connsiteY7" fmla="*/ 46196 h 857250"/>
                    <a:gd name="connsiteX8" fmla="*/ 1311116 w 1314450"/>
                    <a:gd name="connsiteY8" fmla="*/ 813911 h 85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4450" h="857250">
                      <a:moveTo>
                        <a:pt x="1311116" y="813911"/>
                      </a:moveTo>
                      <a:cubicBezTo>
                        <a:pt x="1311116" y="834866"/>
                        <a:pt x="1297781" y="852964"/>
                        <a:pt x="1281589" y="852964"/>
                      </a:cubicBezTo>
                      <a:lnTo>
                        <a:pt x="36671" y="852964"/>
                      </a:lnTo>
                      <a:cubicBezTo>
                        <a:pt x="20479" y="852964"/>
                        <a:pt x="7144" y="835819"/>
                        <a:pt x="7144" y="813911"/>
                      </a:cubicBezTo>
                      <a:lnTo>
                        <a:pt x="7144" y="46196"/>
                      </a:lnTo>
                      <a:cubicBezTo>
                        <a:pt x="7144" y="25241"/>
                        <a:pt x="20479" y="7144"/>
                        <a:pt x="36671" y="7144"/>
                      </a:cubicBezTo>
                      <a:lnTo>
                        <a:pt x="1281589" y="7144"/>
                      </a:lnTo>
                      <a:cubicBezTo>
                        <a:pt x="1297781" y="7144"/>
                        <a:pt x="1311116" y="24289"/>
                        <a:pt x="1311116" y="46196"/>
                      </a:cubicBezTo>
                      <a:lnTo>
                        <a:pt x="1311116" y="8139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EB0A4972-4D45-4412-9D2D-FE1CD3C2B235}"/>
                    </a:ext>
                  </a:extLst>
                </p:cNvPr>
                <p:cNvSpPr/>
                <p:nvPr/>
              </p:nvSpPr>
              <p:spPr>
                <a:xfrm>
                  <a:off x="1088451" y="839448"/>
                  <a:ext cx="8283390" cy="5062073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2824B366-1913-4A56-8B93-225631516F55}"/>
                    </a:ext>
                  </a:extLst>
                </p:cNvPr>
                <p:cNvSpPr/>
                <p:nvPr/>
              </p:nvSpPr>
              <p:spPr>
                <a:xfrm>
                  <a:off x="-548507" y="6164484"/>
                  <a:ext cx="11570449" cy="460187"/>
                </a:xfrm>
                <a:custGeom>
                  <a:avLst/>
                  <a:gdLst>
                    <a:gd name="connsiteX0" fmla="*/ 50006 w 1676400"/>
                    <a:gd name="connsiteY0" fmla="*/ 7144 h 66675"/>
                    <a:gd name="connsiteX1" fmla="*/ 1630204 w 1676400"/>
                    <a:gd name="connsiteY1" fmla="*/ 7144 h 66675"/>
                    <a:gd name="connsiteX2" fmla="*/ 1672114 w 1676400"/>
                    <a:gd name="connsiteY2" fmla="*/ 49054 h 66675"/>
                    <a:gd name="connsiteX3" fmla="*/ 1672114 w 1676400"/>
                    <a:gd name="connsiteY3" fmla="*/ 57626 h 66675"/>
                    <a:gd name="connsiteX4" fmla="*/ 1656874 w 1676400"/>
                    <a:gd name="connsiteY4" fmla="*/ 62389 h 66675"/>
                    <a:gd name="connsiteX5" fmla="*/ 1654016 w 1676400"/>
                    <a:gd name="connsiteY5" fmla="*/ 62389 h 66675"/>
                    <a:gd name="connsiteX6" fmla="*/ 29051 w 1676400"/>
                    <a:gd name="connsiteY6" fmla="*/ 62389 h 66675"/>
                    <a:gd name="connsiteX7" fmla="*/ 21431 w 1676400"/>
                    <a:gd name="connsiteY7" fmla="*/ 63341 h 66675"/>
                    <a:gd name="connsiteX8" fmla="*/ 7144 w 1676400"/>
                    <a:gd name="connsiteY8" fmla="*/ 55721 h 66675"/>
                    <a:gd name="connsiteX9" fmla="*/ 7144 w 1676400"/>
                    <a:gd name="connsiteY9" fmla="*/ 48101 h 66675"/>
                    <a:gd name="connsiteX10" fmla="*/ 50006 w 1676400"/>
                    <a:gd name="connsiteY10" fmla="*/ 714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76400" h="66675">
                      <a:moveTo>
                        <a:pt x="50006" y="7144"/>
                      </a:moveTo>
                      <a:lnTo>
                        <a:pt x="1630204" y="7144"/>
                      </a:lnTo>
                      <a:cubicBezTo>
                        <a:pt x="1653064" y="7144"/>
                        <a:pt x="1672114" y="26194"/>
                        <a:pt x="1672114" y="49054"/>
                      </a:cubicBezTo>
                      <a:lnTo>
                        <a:pt x="1672114" y="57626"/>
                      </a:lnTo>
                      <a:cubicBezTo>
                        <a:pt x="1672114" y="57626"/>
                        <a:pt x="1674019" y="64294"/>
                        <a:pt x="1656874" y="62389"/>
                      </a:cubicBezTo>
                      <a:cubicBezTo>
                        <a:pt x="1655921" y="62389"/>
                        <a:pt x="1654969" y="62389"/>
                        <a:pt x="1654016" y="62389"/>
                      </a:cubicBezTo>
                      <a:lnTo>
                        <a:pt x="29051" y="62389"/>
                      </a:lnTo>
                      <a:cubicBezTo>
                        <a:pt x="26194" y="62389"/>
                        <a:pt x="24289" y="62389"/>
                        <a:pt x="21431" y="63341"/>
                      </a:cubicBezTo>
                      <a:cubicBezTo>
                        <a:pt x="16669" y="64294"/>
                        <a:pt x="8096" y="64294"/>
                        <a:pt x="7144" y="55721"/>
                      </a:cubicBezTo>
                      <a:lnTo>
                        <a:pt x="7144" y="48101"/>
                      </a:lnTo>
                      <a:cubicBezTo>
                        <a:pt x="8096" y="25241"/>
                        <a:pt x="26194" y="7144"/>
                        <a:pt x="50006" y="7144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2F255C69-7C4E-491F-BEF3-3000163CF0A3}"/>
                    </a:ext>
                  </a:extLst>
                </p:cNvPr>
                <p:cNvSpPr/>
                <p:nvPr/>
              </p:nvSpPr>
              <p:spPr>
                <a:xfrm>
                  <a:off x="4438629" y="6215033"/>
                  <a:ext cx="1618413" cy="184076"/>
                </a:xfrm>
                <a:custGeom>
                  <a:avLst/>
                  <a:gdLst>
                    <a:gd name="connsiteX0" fmla="*/ 1478513 w 1618413"/>
                    <a:gd name="connsiteY0" fmla="*/ 177499 h 184076"/>
                    <a:gd name="connsiteX1" fmla="*/ 1485084 w 1618413"/>
                    <a:gd name="connsiteY1" fmla="*/ 177499 h 184076"/>
                    <a:gd name="connsiteX2" fmla="*/ 1502686 w 1618413"/>
                    <a:gd name="connsiteY2" fmla="*/ 178122 h 184076"/>
                    <a:gd name="connsiteX3" fmla="*/ 1499879 w 1618413"/>
                    <a:gd name="connsiteY3" fmla="*/ 178526 h 184076"/>
                    <a:gd name="connsiteX4" fmla="*/ 1478513 w 1618413"/>
                    <a:gd name="connsiteY4" fmla="*/ 177499 h 184076"/>
                    <a:gd name="connsiteX5" fmla="*/ 84799 w 1618413"/>
                    <a:gd name="connsiteY5" fmla="*/ 170928 h 184076"/>
                    <a:gd name="connsiteX6" fmla="*/ 117666 w 1618413"/>
                    <a:gd name="connsiteY6" fmla="*/ 177499 h 184076"/>
                    <a:gd name="connsiteX7" fmla="*/ 104518 w 1618413"/>
                    <a:gd name="connsiteY7" fmla="*/ 177499 h 184076"/>
                    <a:gd name="connsiteX8" fmla="*/ 84799 w 1618413"/>
                    <a:gd name="connsiteY8" fmla="*/ 170928 h 184076"/>
                    <a:gd name="connsiteX9" fmla="*/ 1603418 w 1618413"/>
                    <a:gd name="connsiteY9" fmla="*/ 0 h 184076"/>
                    <a:gd name="connsiteX10" fmla="*/ 1616567 w 1618413"/>
                    <a:gd name="connsiteY10" fmla="*/ 0 h 184076"/>
                    <a:gd name="connsiteX11" fmla="*/ 1511177 w 1618413"/>
                    <a:gd name="connsiteY11" fmla="*/ 178423 h 184076"/>
                    <a:gd name="connsiteX12" fmla="*/ 1502686 w 1618413"/>
                    <a:gd name="connsiteY12" fmla="*/ 178122 h 184076"/>
                    <a:gd name="connsiteX13" fmla="*/ 1521501 w 1618413"/>
                    <a:gd name="connsiteY13" fmla="*/ 175419 h 184076"/>
                    <a:gd name="connsiteX14" fmla="*/ 1603418 w 1618413"/>
                    <a:gd name="connsiteY14" fmla="*/ 6571 h 184076"/>
                    <a:gd name="connsiteX15" fmla="*/ 5911 w 1618413"/>
                    <a:gd name="connsiteY15" fmla="*/ 0 h 184076"/>
                    <a:gd name="connsiteX16" fmla="*/ 19060 w 1618413"/>
                    <a:gd name="connsiteY16" fmla="*/ 6571 h 184076"/>
                    <a:gd name="connsiteX17" fmla="*/ 91379 w 1618413"/>
                    <a:gd name="connsiteY17" fmla="*/ 184076 h 184076"/>
                    <a:gd name="connsiteX18" fmla="*/ 5911 w 1618413"/>
                    <a:gd name="connsiteY18" fmla="*/ 0 h 184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18413" h="184076">
                      <a:moveTo>
                        <a:pt x="1478513" y="177499"/>
                      </a:moveTo>
                      <a:lnTo>
                        <a:pt x="1485084" y="177499"/>
                      </a:lnTo>
                      <a:lnTo>
                        <a:pt x="1502686" y="178122"/>
                      </a:lnTo>
                      <a:lnTo>
                        <a:pt x="1499879" y="178526"/>
                      </a:lnTo>
                      <a:cubicBezTo>
                        <a:pt x="1487142" y="179142"/>
                        <a:pt x="1478513" y="177499"/>
                        <a:pt x="1478513" y="177499"/>
                      </a:cubicBezTo>
                      <a:close/>
                      <a:moveTo>
                        <a:pt x="84799" y="170928"/>
                      </a:moveTo>
                      <a:cubicBezTo>
                        <a:pt x="97947" y="177499"/>
                        <a:pt x="104518" y="177499"/>
                        <a:pt x="117666" y="177499"/>
                      </a:cubicBezTo>
                      <a:lnTo>
                        <a:pt x="104518" y="177499"/>
                      </a:lnTo>
                      <a:cubicBezTo>
                        <a:pt x="97947" y="177499"/>
                        <a:pt x="91370" y="177499"/>
                        <a:pt x="84799" y="170928"/>
                      </a:cubicBezTo>
                      <a:close/>
                      <a:moveTo>
                        <a:pt x="1603418" y="0"/>
                      </a:moveTo>
                      <a:lnTo>
                        <a:pt x="1616567" y="0"/>
                      </a:lnTo>
                      <a:cubicBezTo>
                        <a:pt x="1631361" y="152847"/>
                        <a:pt x="1553705" y="176266"/>
                        <a:pt x="1511177" y="178423"/>
                      </a:cubicBezTo>
                      <a:lnTo>
                        <a:pt x="1502686" y="178122"/>
                      </a:lnTo>
                      <a:lnTo>
                        <a:pt x="1521501" y="175419"/>
                      </a:lnTo>
                      <a:cubicBezTo>
                        <a:pt x="1560791" y="165788"/>
                        <a:pt x="1611636" y="129836"/>
                        <a:pt x="1603418" y="6571"/>
                      </a:cubicBezTo>
                      <a:close/>
                      <a:moveTo>
                        <a:pt x="5911" y="0"/>
                      </a:moveTo>
                      <a:lnTo>
                        <a:pt x="19060" y="6571"/>
                      </a:lnTo>
                      <a:cubicBezTo>
                        <a:pt x="19060" y="6571"/>
                        <a:pt x="-20385" y="144631"/>
                        <a:pt x="91379" y="184076"/>
                      </a:cubicBezTo>
                      <a:cubicBezTo>
                        <a:pt x="-33534" y="151202"/>
                        <a:pt x="5911" y="0"/>
                        <a:pt x="5911" y="0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CA24A76E-8D4E-47E5-97FA-3E4A98BAF9B6}"/>
                    </a:ext>
                  </a:extLst>
                </p:cNvPr>
                <p:cNvGrpSpPr/>
                <p:nvPr/>
              </p:nvGrpSpPr>
              <p:grpSpPr>
                <a:xfrm>
                  <a:off x="1606" y="6382978"/>
                  <a:ext cx="413937" cy="115242"/>
                  <a:chOff x="5955" y="6353672"/>
                  <a:chExt cx="413937" cy="115242"/>
                </a:xfrm>
              </p:grpSpPr>
              <p:sp>
                <p:nvSpPr>
                  <p:cNvPr id="148" name="Rectangle: Rounded Corners 147">
                    <a:extLst>
                      <a:ext uri="{FF2B5EF4-FFF2-40B4-BE49-F238E27FC236}">
                        <a16:creationId xmlns:a16="http://schemas.microsoft.com/office/drawing/2014/main" id="{9D1C096B-F1EE-4D02-B9CE-77F98962DDAE}"/>
                      </a:ext>
                    </a:extLst>
                  </p:cNvPr>
                  <p:cNvSpPr/>
                  <p:nvPr/>
                </p:nvSpPr>
                <p:spPr>
                  <a:xfrm>
                    <a:off x="5955" y="6353672"/>
                    <a:ext cx="413937" cy="11524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: Rounded Corners 148">
                    <a:extLst>
                      <a:ext uri="{FF2B5EF4-FFF2-40B4-BE49-F238E27FC236}">
                        <a16:creationId xmlns:a16="http://schemas.microsoft.com/office/drawing/2014/main" id="{39F0EA77-E1A2-4142-AA06-7F00EB764B50}"/>
                      </a:ext>
                    </a:extLst>
                  </p:cNvPr>
                  <p:cNvSpPr/>
                  <p:nvPr/>
                </p:nvSpPr>
                <p:spPr>
                  <a:xfrm>
                    <a:off x="99417" y="6382279"/>
                    <a:ext cx="227012" cy="5527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0660DA46-F599-4123-A4C0-EBA9A2E8C165}"/>
                    </a:ext>
                  </a:extLst>
                </p:cNvPr>
                <p:cNvGrpSpPr/>
                <p:nvPr/>
              </p:nvGrpSpPr>
              <p:grpSpPr>
                <a:xfrm>
                  <a:off x="9855291" y="6381600"/>
                  <a:ext cx="885989" cy="115242"/>
                  <a:chOff x="5955" y="6353672"/>
                  <a:chExt cx="413937" cy="115242"/>
                </a:xfrm>
              </p:grpSpPr>
              <p:sp>
                <p:nvSpPr>
                  <p:cNvPr id="146" name="Rectangle: Rounded Corners 145">
                    <a:extLst>
                      <a:ext uri="{FF2B5EF4-FFF2-40B4-BE49-F238E27FC236}">
                        <a16:creationId xmlns:a16="http://schemas.microsoft.com/office/drawing/2014/main" id="{AD4B7862-CCA0-42E7-B25F-A4E85362A5B7}"/>
                      </a:ext>
                    </a:extLst>
                  </p:cNvPr>
                  <p:cNvSpPr/>
                  <p:nvPr/>
                </p:nvSpPr>
                <p:spPr>
                  <a:xfrm>
                    <a:off x="5955" y="6353672"/>
                    <a:ext cx="413937" cy="11524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" name="Rectangle: Rounded Corners 146">
                    <a:extLst>
                      <a:ext uri="{FF2B5EF4-FFF2-40B4-BE49-F238E27FC236}">
                        <a16:creationId xmlns:a16="http://schemas.microsoft.com/office/drawing/2014/main" id="{2B9FB249-3949-4B3C-8970-2E35C6D6BBDC}"/>
                      </a:ext>
                    </a:extLst>
                  </p:cNvPr>
                  <p:cNvSpPr/>
                  <p:nvPr/>
                </p:nvSpPr>
                <p:spPr>
                  <a:xfrm>
                    <a:off x="84761" y="6382279"/>
                    <a:ext cx="256326" cy="5527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A6ADCCB6-554B-4775-84BA-4C0B0DAE6C45}"/>
                    </a:ext>
                  </a:extLst>
                </p:cNvPr>
                <p:cNvSpPr/>
                <p:nvPr/>
              </p:nvSpPr>
              <p:spPr>
                <a:xfrm>
                  <a:off x="3892805" y="496953"/>
                  <a:ext cx="5479036" cy="5431217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245E4908-562F-4690-88C5-9F290545C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25" b="13325"/>
            <a:stretch/>
          </p:blipFill>
          <p:spPr>
            <a:xfrm>
              <a:off x="677330" y="4114831"/>
              <a:ext cx="2286000" cy="12575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03" name="Google Shape;2016;p67">
            <a:extLst>
              <a:ext uri="{FF2B5EF4-FFF2-40B4-BE49-F238E27FC236}">
                <a16:creationId xmlns:a16="http://schemas.microsoft.com/office/drawing/2014/main" id="{5D798E78-E30D-4644-9763-DB122BD91DBB}"/>
              </a:ext>
            </a:extLst>
          </p:cNvPr>
          <p:cNvGrpSpPr/>
          <p:nvPr/>
        </p:nvGrpSpPr>
        <p:grpSpPr>
          <a:xfrm>
            <a:off x="9019717" y="4392709"/>
            <a:ext cx="2573538" cy="1580914"/>
            <a:chOff x="4712475" y="1435500"/>
            <a:chExt cx="3395310" cy="2206538"/>
          </a:xfrm>
          <a:solidFill>
            <a:schemeClr val="accent3">
              <a:lumMod val="25000"/>
            </a:schemeClr>
          </a:solidFill>
        </p:grpSpPr>
        <p:sp>
          <p:nvSpPr>
            <p:cNvPr id="104" name="Google Shape;2017;p67">
              <a:extLst>
                <a:ext uri="{FF2B5EF4-FFF2-40B4-BE49-F238E27FC236}">
                  <a16:creationId xmlns:a16="http://schemas.microsoft.com/office/drawing/2014/main" id="{A768FD66-E920-4800-9EA8-8E4A1F338338}"/>
                </a:ext>
              </a:extLst>
            </p:cNvPr>
            <p:cNvSpPr/>
            <p:nvPr/>
          </p:nvSpPr>
          <p:spPr>
            <a:xfrm>
              <a:off x="6001848" y="3224514"/>
              <a:ext cx="885297" cy="416969"/>
            </a:xfrm>
            <a:custGeom>
              <a:avLst/>
              <a:gdLst/>
              <a:ahLst/>
              <a:cxnLst/>
              <a:rect l="l" t="t" r="r" b="b"/>
              <a:pathLst>
                <a:path w="35096" h="16530" extrusionOk="0">
                  <a:moveTo>
                    <a:pt x="3745" y="1"/>
                  </a:moveTo>
                  <a:lnTo>
                    <a:pt x="2991" y="3280"/>
                  </a:lnTo>
                  <a:lnTo>
                    <a:pt x="0" y="16529"/>
                  </a:lnTo>
                  <a:lnTo>
                    <a:pt x="35096" y="16529"/>
                  </a:lnTo>
                  <a:lnTo>
                    <a:pt x="32105" y="3280"/>
                  </a:lnTo>
                  <a:lnTo>
                    <a:pt x="313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18;p67">
              <a:extLst>
                <a:ext uri="{FF2B5EF4-FFF2-40B4-BE49-F238E27FC236}">
                  <a16:creationId xmlns:a16="http://schemas.microsoft.com/office/drawing/2014/main" id="{52657277-37BB-4076-BC40-A91E2972063E}"/>
                </a:ext>
              </a:extLst>
            </p:cNvPr>
            <p:cNvSpPr/>
            <p:nvPr/>
          </p:nvSpPr>
          <p:spPr>
            <a:xfrm>
              <a:off x="6077296" y="3224514"/>
              <a:ext cx="734401" cy="82738"/>
            </a:xfrm>
            <a:custGeom>
              <a:avLst/>
              <a:gdLst/>
              <a:ahLst/>
              <a:cxnLst/>
              <a:rect l="l" t="t" r="r" b="b"/>
              <a:pathLst>
                <a:path w="29114" h="3280" extrusionOk="0">
                  <a:moveTo>
                    <a:pt x="754" y="1"/>
                  </a:moveTo>
                  <a:lnTo>
                    <a:pt x="0" y="3280"/>
                  </a:lnTo>
                  <a:lnTo>
                    <a:pt x="29114" y="3280"/>
                  </a:lnTo>
                  <a:lnTo>
                    <a:pt x="283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19;p67">
              <a:extLst>
                <a:ext uri="{FF2B5EF4-FFF2-40B4-BE49-F238E27FC236}">
                  <a16:creationId xmlns:a16="http://schemas.microsoft.com/office/drawing/2014/main" id="{09CB3F33-9621-4E3E-A7AC-3862A368A4B0}"/>
                </a:ext>
              </a:extLst>
            </p:cNvPr>
            <p:cNvSpPr/>
            <p:nvPr/>
          </p:nvSpPr>
          <p:spPr>
            <a:xfrm>
              <a:off x="5757619" y="3522396"/>
              <a:ext cx="1373779" cy="119642"/>
            </a:xfrm>
            <a:custGeom>
              <a:avLst/>
              <a:gdLst/>
              <a:ahLst/>
              <a:cxnLst/>
              <a:rect l="l" t="t" r="r" b="b"/>
              <a:pathLst>
                <a:path w="54461" h="4743" extrusionOk="0">
                  <a:moveTo>
                    <a:pt x="1817" y="1"/>
                  </a:moveTo>
                  <a:cubicBezTo>
                    <a:pt x="820" y="1"/>
                    <a:pt x="0" y="821"/>
                    <a:pt x="0" y="1840"/>
                  </a:cubicBezTo>
                  <a:lnTo>
                    <a:pt x="0" y="2925"/>
                  </a:lnTo>
                  <a:cubicBezTo>
                    <a:pt x="0" y="3923"/>
                    <a:pt x="798" y="4742"/>
                    <a:pt x="1817" y="4742"/>
                  </a:cubicBezTo>
                  <a:lnTo>
                    <a:pt x="52643" y="4742"/>
                  </a:lnTo>
                  <a:cubicBezTo>
                    <a:pt x="53640" y="4742"/>
                    <a:pt x="54460" y="3945"/>
                    <a:pt x="54460" y="2925"/>
                  </a:cubicBezTo>
                  <a:lnTo>
                    <a:pt x="54460" y="1840"/>
                  </a:lnTo>
                  <a:cubicBezTo>
                    <a:pt x="54460" y="821"/>
                    <a:pt x="53640" y="1"/>
                    <a:pt x="52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20;p67">
              <a:extLst>
                <a:ext uri="{FF2B5EF4-FFF2-40B4-BE49-F238E27FC236}">
                  <a16:creationId xmlns:a16="http://schemas.microsoft.com/office/drawing/2014/main" id="{E2F90343-E14D-482D-8EB3-82C926712319}"/>
                </a:ext>
              </a:extLst>
            </p:cNvPr>
            <p:cNvSpPr/>
            <p:nvPr/>
          </p:nvSpPr>
          <p:spPr>
            <a:xfrm>
              <a:off x="5757619" y="3522396"/>
              <a:ext cx="1373779" cy="93938"/>
            </a:xfrm>
            <a:custGeom>
              <a:avLst/>
              <a:gdLst/>
              <a:ahLst/>
              <a:cxnLst/>
              <a:rect l="l" t="t" r="r" b="b"/>
              <a:pathLst>
                <a:path w="54461" h="3724" extrusionOk="0">
                  <a:moveTo>
                    <a:pt x="1817" y="1"/>
                  </a:moveTo>
                  <a:cubicBezTo>
                    <a:pt x="820" y="1"/>
                    <a:pt x="0" y="821"/>
                    <a:pt x="0" y="1840"/>
                  </a:cubicBezTo>
                  <a:lnTo>
                    <a:pt x="0" y="1884"/>
                  </a:lnTo>
                  <a:cubicBezTo>
                    <a:pt x="0" y="2881"/>
                    <a:pt x="798" y="3723"/>
                    <a:pt x="1817" y="3723"/>
                  </a:cubicBezTo>
                  <a:lnTo>
                    <a:pt x="52643" y="3723"/>
                  </a:lnTo>
                  <a:cubicBezTo>
                    <a:pt x="53640" y="3723"/>
                    <a:pt x="54460" y="2925"/>
                    <a:pt x="54460" y="1884"/>
                  </a:cubicBezTo>
                  <a:lnTo>
                    <a:pt x="54460" y="1840"/>
                  </a:lnTo>
                  <a:cubicBezTo>
                    <a:pt x="54460" y="821"/>
                    <a:pt x="53640" y="1"/>
                    <a:pt x="52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21;p67">
              <a:extLst>
                <a:ext uri="{FF2B5EF4-FFF2-40B4-BE49-F238E27FC236}">
                  <a16:creationId xmlns:a16="http://schemas.microsoft.com/office/drawing/2014/main" id="{E7E99037-9ADE-488E-879C-53F53186575C}"/>
                </a:ext>
              </a:extLst>
            </p:cNvPr>
            <p:cNvSpPr/>
            <p:nvPr/>
          </p:nvSpPr>
          <p:spPr>
            <a:xfrm>
              <a:off x="4712475" y="1435500"/>
              <a:ext cx="3395310" cy="1789028"/>
            </a:xfrm>
            <a:custGeom>
              <a:avLst/>
              <a:gdLst/>
              <a:ahLst/>
              <a:cxnLst/>
              <a:rect l="l" t="t" r="r" b="b"/>
              <a:pathLst>
                <a:path w="134601" h="79143" extrusionOk="0">
                  <a:moveTo>
                    <a:pt x="4565" y="0"/>
                  </a:moveTo>
                  <a:cubicBezTo>
                    <a:pt x="2039" y="0"/>
                    <a:pt x="1" y="2038"/>
                    <a:pt x="1" y="4564"/>
                  </a:cubicBezTo>
                  <a:lnTo>
                    <a:pt x="1" y="74578"/>
                  </a:lnTo>
                  <a:cubicBezTo>
                    <a:pt x="1" y="77104"/>
                    <a:pt x="2039" y="79142"/>
                    <a:pt x="4565" y="79142"/>
                  </a:cubicBezTo>
                  <a:lnTo>
                    <a:pt x="130014" y="79142"/>
                  </a:lnTo>
                  <a:cubicBezTo>
                    <a:pt x="132540" y="79142"/>
                    <a:pt x="134600" y="77104"/>
                    <a:pt x="134600" y="74578"/>
                  </a:cubicBezTo>
                  <a:lnTo>
                    <a:pt x="134600" y="4564"/>
                  </a:lnTo>
                  <a:cubicBezTo>
                    <a:pt x="134600" y="2038"/>
                    <a:pt x="132540" y="0"/>
                    <a:pt x="1300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" name="Picture 153">
            <a:extLst>
              <a:ext uri="{FF2B5EF4-FFF2-40B4-BE49-F238E27FC236}">
                <a16:creationId xmlns:a16="http://schemas.microsoft.com/office/drawing/2014/main" id="{96E1710F-EECF-4FB5-AFE4-A718DD569EA1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73767" y="4417228"/>
            <a:ext cx="2289132" cy="1210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846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-12700"/>
            <a:ext cx="6528817" cy="6858000"/>
          </a:xfrm>
          <a:prstGeom prst="rect">
            <a:avLst/>
          </a:prstGeom>
        </p:spPr>
      </p:pic>
      <p:grpSp>
        <p:nvGrpSpPr>
          <p:cNvPr id="7" name="Google Shape;168;p26">
            <a:extLst>
              <a:ext uri="{FF2B5EF4-FFF2-40B4-BE49-F238E27FC236}">
                <a16:creationId xmlns:a16="http://schemas.microsoft.com/office/drawing/2014/main" id="{FC4DFD72-82E7-4B02-8797-1A9B04476986}"/>
              </a:ext>
            </a:extLst>
          </p:cNvPr>
          <p:cNvGrpSpPr/>
          <p:nvPr/>
        </p:nvGrpSpPr>
        <p:grpSpPr>
          <a:xfrm>
            <a:off x="9712758" y="4336289"/>
            <a:ext cx="2356907" cy="2477616"/>
            <a:chOff x="4027772" y="543484"/>
            <a:chExt cx="4701638" cy="4061121"/>
          </a:xfrm>
        </p:grpSpPr>
        <p:sp>
          <p:nvSpPr>
            <p:cNvPr id="8" name="Google Shape;169;p26">
              <a:extLst>
                <a:ext uri="{FF2B5EF4-FFF2-40B4-BE49-F238E27FC236}">
                  <a16:creationId xmlns:a16="http://schemas.microsoft.com/office/drawing/2014/main" id="{5DF7B9BB-14E6-4217-8A57-D0C900F57E6A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0;p26">
              <a:extLst>
                <a:ext uri="{FF2B5EF4-FFF2-40B4-BE49-F238E27FC236}">
                  <a16:creationId xmlns:a16="http://schemas.microsoft.com/office/drawing/2014/main" id="{41EEF6C1-81A6-4246-94DD-3272FEBEC8D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1;p26">
              <a:extLst>
                <a:ext uri="{FF2B5EF4-FFF2-40B4-BE49-F238E27FC236}">
                  <a16:creationId xmlns:a16="http://schemas.microsoft.com/office/drawing/2014/main" id="{5ADC10C8-7285-4B11-9C30-21A65B66CB7B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2;p26">
              <a:extLst>
                <a:ext uri="{FF2B5EF4-FFF2-40B4-BE49-F238E27FC236}">
                  <a16:creationId xmlns:a16="http://schemas.microsoft.com/office/drawing/2014/main" id="{3A2C3462-0CB3-4A65-B8F8-7EB8C39F2F6E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3;p26">
              <a:extLst>
                <a:ext uri="{FF2B5EF4-FFF2-40B4-BE49-F238E27FC236}">
                  <a16:creationId xmlns:a16="http://schemas.microsoft.com/office/drawing/2014/main" id="{D50EC640-E87E-4126-8BC0-50F27F14ED4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;p26">
              <a:extLst>
                <a:ext uri="{FF2B5EF4-FFF2-40B4-BE49-F238E27FC236}">
                  <a16:creationId xmlns:a16="http://schemas.microsoft.com/office/drawing/2014/main" id="{14B1434F-6E5F-4F28-A7EB-839041854B8C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5;p26">
              <a:extLst>
                <a:ext uri="{FF2B5EF4-FFF2-40B4-BE49-F238E27FC236}">
                  <a16:creationId xmlns:a16="http://schemas.microsoft.com/office/drawing/2014/main" id="{3BA70502-BF90-4414-8506-5BA503ACBDBF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6;p26">
              <a:extLst>
                <a:ext uri="{FF2B5EF4-FFF2-40B4-BE49-F238E27FC236}">
                  <a16:creationId xmlns:a16="http://schemas.microsoft.com/office/drawing/2014/main" id="{2DC15D0A-F469-442E-A035-17CC192D5384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7;p26">
              <a:extLst>
                <a:ext uri="{FF2B5EF4-FFF2-40B4-BE49-F238E27FC236}">
                  <a16:creationId xmlns:a16="http://schemas.microsoft.com/office/drawing/2014/main" id="{B1ED7E4F-2494-429C-A537-4F54543BA624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8;p26">
              <a:extLst>
                <a:ext uri="{FF2B5EF4-FFF2-40B4-BE49-F238E27FC236}">
                  <a16:creationId xmlns:a16="http://schemas.microsoft.com/office/drawing/2014/main" id="{82671283-FCF1-4D3F-94E9-FE9496ED9798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9;p26">
              <a:extLst>
                <a:ext uri="{FF2B5EF4-FFF2-40B4-BE49-F238E27FC236}">
                  <a16:creationId xmlns:a16="http://schemas.microsoft.com/office/drawing/2014/main" id="{BC290763-86A9-4460-BE03-6117B097F164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0;p26">
              <a:extLst>
                <a:ext uri="{FF2B5EF4-FFF2-40B4-BE49-F238E27FC236}">
                  <a16:creationId xmlns:a16="http://schemas.microsoft.com/office/drawing/2014/main" id="{FCAC0FF0-C3EE-40BE-8990-87384FECC364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1;p26">
              <a:extLst>
                <a:ext uri="{FF2B5EF4-FFF2-40B4-BE49-F238E27FC236}">
                  <a16:creationId xmlns:a16="http://schemas.microsoft.com/office/drawing/2014/main" id="{D7FE30C5-B542-4737-AE12-E6AF71F7095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2;p26">
              <a:extLst>
                <a:ext uri="{FF2B5EF4-FFF2-40B4-BE49-F238E27FC236}">
                  <a16:creationId xmlns:a16="http://schemas.microsoft.com/office/drawing/2014/main" id="{CBF8BD88-8A71-4BB1-96BF-72B5D47FA9F7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3;p26">
              <a:extLst>
                <a:ext uri="{FF2B5EF4-FFF2-40B4-BE49-F238E27FC236}">
                  <a16:creationId xmlns:a16="http://schemas.microsoft.com/office/drawing/2014/main" id="{C1EB93A9-5A06-4BBE-923F-FE69CA85E4C2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4;p26">
              <a:extLst>
                <a:ext uri="{FF2B5EF4-FFF2-40B4-BE49-F238E27FC236}">
                  <a16:creationId xmlns:a16="http://schemas.microsoft.com/office/drawing/2014/main" id="{CFBBC021-ED65-48F2-882E-230431EF13B5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5;p26">
              <a:extLst>
                <a:ext uri="{FF2B5EF4-FFF2-40B4-BE49-F238E27FC236}">
                  <a16:creationId xmlns:a16="http://schemas.microsoft.com/office/drawing/2014/main" id="{71361370-8D72-4CE8-856A-82FA06D4E52A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6;p26">
              <a:extLst>
                <a:ext uri="{FF2B5EF4-FFF2-40B4-BE49-F238E27FC236}">
                  <a16:creationId xmlns:a16="http://schemas.microsoft.com/office/drawing/2014/main" id="{BF6A8B53-5A89-49EA-A5E3-CE3C55897068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7;p26">
              <a:extLst>
                <a:ext uri="{FF2B5EF4-FFF2-40B4-BE49-F238E27FC236}">
                  <a16:creationId xmlns:a16="http://schemas.microsoft.com/office/drawing/2014/main" id="{795AD6EB-F624-400C-9B4F-165EAB1F815E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8;p26">
              <a:extLst>
                <a:ext uri="{FF2B5EF4-FFF2-40B4-BE49-F238E27FC236}">
                  <a16:creationId xmlns:a16="http://schemas.microsoft.com/office/drawing/2014/main" id="{6658832A-4EA8-440D-9C07-A613FE130F60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;p26">
              <a:extLst>
                <a:ext uri="{FF2B5EF4-FFF2-40B4-BE49-F238E27FC236}">
                  <a16:creationId xmlns:a16="http://schemas.microsoft.com/office/drawing/2014/main" id="{4B7493E4-A3E1-4367-B892-99EA3DAD2ABF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0;p26">
              <a:extLst>
                <a:ext uri="{FF2B5EF4-FFF2-40B4-BE49-F238E27FC236}">
                  <a16:creationId xmlns:a16="http://schemas.microsoft.com/office/drawing/2014/main" id="{8856762C-2E08-4866-B609-7D99CB38F385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;p26">
              <a:extLst>
                <a:ext uri="{FF2B5EF4-FFF2-40B4-BE49-F238E27FC236}">
                  <a16:creationId xmlns:a16="http://schemas.microsoft.com/office/drawing/2014/main" id="{0381FB3F-A838-4905-9490-0AC6A4664614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2;p26">
              <a:extLst>
                <a:ext uri="{FF2B5EF4-FFF2-40B4-BE49-F238E27FC236}">
                  <a16:creationId xmlns:a16="http://schemas.microsoft.com/office/drawing/2014/main" id="{3C310002-C38C-467E-8D55-24B9FBAD2FBB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;p26">
              <a:extLst>
                <a:ext uri="{FF2B5EF4-FFF2-40B4-BE49-F238E27FC236}">
                  <a16:creationId xmlns:a16="http://schemas.microsoft.com/office/drawing/2014/main" id="{FBEFA4EC-50F5-4FF5-A155-99FFB8EB9511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4;p26">
              <a:extLst>
                <a:ext uri="{FF2B5EF4-FFF2-40B4-BE49-F238E27FC236}">
                  <a16:creationId xmlns:a16="http://schemas.microsoft.com/office/drawing/2014/main" id="{1B9B0923-43A9-4437-9821-792328F8A664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5;p26">
              <a:extLst>
                <a:ext uri="{FF2B5EF4-FFF2-40B4-BE49-F238E27FC236}">
                  <a16:creationId xmlns:a16="http://schemas.microsoft.com/office/drawing/2014/main" id="{0EAFB595-A53F-4A3B-9865-573875BB691C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6;p26">
              <a:extLst>
                <a:ext uri="{FF2B5EF4-FFF2-40B4-BE49-F238E27FC236}">
                  <a16:creationId xmlns:a16="http://schemas.microsoft.com/office/drawing/2014/main" id="{5502C61A-3F24-4E3F-9B8B-A22E23A50063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7;p26">
              <a:extLst>
                <a:ext uri="{FF2B5EF4-FFF2-40B4-BE49-F238E27FC236}">
                  <a16:creationId xmlns:a16="http://schemas.microsoft.com/office/drawing/2014/main" id="{02915D27-18E9-4BA1-8708-B13F91A4251D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8;p26">
              <a:extLst>
                <a:ext uri="{FF2B5EF4-FFF2-40B4-BE49-F238E27FC236}">
                  <a16:creationId xmlns:a16="http://schemas.microsoft.com/office/drawing/2014/main" id="{9344CE59-16E9-4A95-9179-049C4B5D6D70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9;p26">
              <a:extLst>
                <a:ext uri="{FF2B5EF4-FFF2-40B4-BE49-F238E27FC236}">
                  <a16:creationId xmlns:a16="http://schemas.microsoft.com/office/drawing/2014/main" id="{5C4C2D13-5C37-4FCB-A512-9BB24E8CC954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0;p26">
              <a:extLst>
                <a:ext uri="{FF2B5EF4-FFF2-40B4-BE49-F238E27FC236}">
                  <a16:creationId xmlns:a16="http://schemas.microsoft.com/office/drawing/2014/main" id="{7E3F235D-7CAF-4185-AF34-BA4327D566BC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1;p26">
              <a:extLst>
                <a:ext uri="{FF2B5EF4-FFF2-40B4-BE49-F238E27FC236}">
                  <a16:creationId xmlns:a16="http://schemas.microsoft.com/office/drawing/2014/main" id="{DBA5B61C-1FCB-401F-A193-1EBE95A39833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2;p26">
              <a:extLst>
                <a:ext uri="{FF2B5EF4-FFF2-40B4-BE49-F238E27FC236}">
                  <a16:creationId xmlns:a16="http://schemas.microsoft.com/office/drawing/2014/main" id="{58D9C4F8-D23A-4095-B3A1-DF097821D1BD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3;p26">
              <a:extLst>
                <a:ext uri="{FF2B5EF4-FFF2-40B4-BE49-F238E27FC236}">
                  <a16:creationId xmlns:a16="http://schemas.microsoft.com/office/drawing/2014/main" id="{6C189759-0F6B-40E6-8642-27743DE5F385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4;p26">
              <a:extLst>
                <a:ext uri="{FF2B5EF4-FFF2-40B4-BE49-F238E27FC236}">
                  <a16:creationId xmlns:a16="http://schemas.microsoft.com/office/drawing/2014/main" id="{87613B38-9008-4CA5-81BD-CCDF3817EF27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5;p26">
              <a:extLst>
                <a:ext uri="{FF2B5EF4-FFF2-40B4-BE49-F238E27FC236}">
                  <a16:creationId xmlns:a16="http://schemas.microsoft.com/office/drawing/2014/main" id="{7CD73FB3-D374-46A5-86EF-0954D4778F01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6;p26">
              <a:extLst>
                <a:ext uri="{FF2B5EF4-FFF2-40B4-BE49-F238E27FC236}">
                  <a16:creationId xmlns:a16="http://schemas.microsoft.com/office/drawing/2014/main" id="{BDA4450A-1983-48FC-9EDA-2BBBFEAF88DF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7;p26">
              <a:extLst>
                <a:ext uri="{FF2B5EF4-FFF2-40B4-BE49-F238E27FC236}">
                  <a16:creationId xmlns:a16="http://schemas.microsoft.com/office/drawing/2014/main" id="{3DACF8FC-958B-46C3-800F-2B728A6DB9E7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8;p26">
              <a:extLst>
                <a:ext uri="{FF2B5EF4-FFF2-40B4-BE49-F238E27FC236}">
                  <a16:creationId xmlns:a16="http://schemas.microsoft.com/office/drawing/2014/main" id="{0D98B9F0-AE9B-430E-B5F9-93426AC7AE59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9;p26">
              <a:extLst>
                <a:ext uri="{FF2B5EF4-FFF2-40B4-BE49-F238E27FC236}">
                  <a16:creationId xmlns:a16="http://schemas.microsoft.com/office/drawing/2014/main" id="{370B5A47-7C51-4463-A070-022BC3CE799D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0;p26">
              <a:extLst>
                <a:ext uri="{FF2B5EF4-FFF2-40B4-BE49-F238E27FC236}">
                  <a16:creationId xmlns:a16="http://schemas.microsoft.com/office/drawing/2014/main" id="{56B68162-BBCD-43FF-9FAC-CD76F87BA0B1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1;p26">
              <a:extLst>
                <a:ext uri="{FF2B5EF4-FFF2-40B4-BE49-F238E27FC236}">
                  <a16:creationId xmlns:a16="http://schemas.microsoft.com/office/drawing/2014/main" id="{0AE9D37D-BF86-4AD6-905B-2762690F813F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2;p26">
              <a:extLst>
                <a:ext uri="{FF2B5EF4-FFF2-40B4-BE49-F238E27FC236}">
                  <a16:creationId xmlns:a16="http://schemas.microsoft.com/office/drawing/2014/main" id="{2E48363F-28F7-4194-86AD-DFD1405C3016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3;p26">
              <a:extLst>
                <a:ext uri="{FF2B5EF4-FFF2-40B4-BE49-F238E27FC236}">
                  <a16:creationId xmlns:a16="http://schemas.microsoft.com/office/drawing/2014/main" id="{BFAF7D3F-7EA4-4A41-A48A-B8CECA9AFA50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4;p26">
              <a:extLst>
                <a:ext uri="{FF2B5EF4-FFF2-40B4-BE49-F238E27FC236}">
                  <a16:creationId xmlns:a16="http://schemas.microsoft.com/office/drawing/2014/main" id="{77A19764-FBCD-479B-A0CC-C5D937271B5F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5;p26">
              <a:extLst>
                <a:ext uri="{FF2B5EF4-FFF2-40B4-BE49-F238E27FC236}">
                  <a16:creationId xmlns:a16="http://schemas.microsoft.com/office/drawing/2014/main" id="{3024BCD1-C423-4A1A-BFC4-5BB6F94FBCA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6;p26">
              <a:extLst>
                <a:ext uri="{FF2B5EF4-FFF2-40B4-BE49-F238E27FC236}">
                  <a16:creationId xmlns:a16="http://schemas.microsoft.com/office/drawing/2014/main" id="{8D639E7E-2264-4DCE-B714-E98E5CE2C8A9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7;p26">
              <a:extLst>
                <a:ext uri="{FF2B5EF4-FFF2-40B4-BE49-F238E27FC236}">
                  <a16:creationId xmlns:a16="http://schemas.microsoft.com/office/drawing/2014/main" id="{221EECD9-E3FB-4AA9-BCFA-F274B6BC0ED8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8;p26">
              <a:extLst>
                <a:ext uri="{FF2B5EF4-FFF2-40B4-BE49-F238E27FC236}">
                  <a16:creationId xmlns:a16="http://schemas.microsoft.com/office/drawing/2014/main" id="{F9EAA229-6423-460B-AC59-438F7FC71D4C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9;p26">
              <a:extLst>
                <a:ext uri="{FF2B5EF4-FFF2-40B4-BE49-F238E27FC236}">
                  <a16:creationId xmlns:a16="http://schemas.microsoft.com/office/drawing/2014/main" id="{2A327F97-70A1-405F-9301-21610864C9AF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0;p26">
              <a:extLst>
                <a:ext uri="{FF2B5EF4-FFF2-40B4-BE49-F238E27FC236}">
                  <a16:creationId xmlns:a16="http://schemas.microsoft.com/office/drawing/2014/main" id="{29F2CB73-36EA-4944-A88A-B8D6B92D01E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1;p26">
              <a:extLst>
                <a:ext uri="{FF2B5EF4-FFF2-40B4-BE49-F238E27FC236}">
                  <a16:creationId xmlns:a16="http://schemas.microsoft.com/office/drawing/2014/main" id="{011D2AAF-4217-4B18-9C2C-74B6EEC65977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Text Placeholder 1">
            <a:extLst>
              <a:ext uri="{FF2B5EF4-FFF2-40B4-BE49-F238E27FC236}">
                <a16:creationId xmlns:a16="http://schemas.microsoft.com/office/drawing/2014/main" id="{A9C819FF-C828-4C70-88ED-4D9BD18F7439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54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/>
                <a:ea typeface="+mj-ea"/>
                <a:cs typeface="+mj-cs"/>
              </a:rPr>
              <a:t>WORK OVERVIEW</a:t>
            </a:r>
          </a:p>
        </p:txBody>
      </p:sp>
      <p:grpSp>
        <p:nvGrpSpPr>
          <p:cNvPr id="62" name="Group 24">
            <a:extLst>
              <a:ext uri="{FF2B5EF4-FFF2-40B4-BE49-F238E27FC236}">
                <a16:creationId xmlns:a16="http://schemas.microsoft.com/office/drawing/2014/main" id="{6EAEA4E6-10A1-4A39-A7A1-D7383D608EE8}"/>
              </a:ext>
            </a:extLst>
          </p:cNvPr>
          <p:cNvGrpSpPr/>
          <p:nvPr/>
        </p:nvGrpSpPr>
        <p:grpSpPr>
          <a:xfrm>
            <a:off x="6874366" y="2091547"/>
            <a:ext cx="2317898" cy="781734"/>
            <a:chOff x="395534" y="3366713"/>
            <a:chExt cx="4672391" cy="973450"/>
          </a:xfrm>
          <a:noFill/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D4C8146-7960-40A7-AD64-187F26F1FB3D}"/>
                </a:ext>
              </a:extLst>
            </p:cNvPr>
            <p:cNvSpPr txBox="1"/>
            <p:nvPr/>
          </p:nvSpPr>
          <p:spPr>
            <a:xfrm>
              <a:off x="395534" y="3366713"/>
              <a:ext cx="4672391" cy="728188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u="sng" dirty="0">
                  <a:solidFill>
                    <a:schemeClr val="accent3"/>
                  </a:solidFill>
                  <a:cs typeface="Arial" pitchFamily="34" charset="0"/>
                </a:rPr>
                <a:t>Face Detection &amp; Recognition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E014448-0BB0-477C-BEA5-9FDD52933B01}"/>
                </a:ext>
              </a:extLst>
            </p:cNvPr>
            <p:cNvSpPr txBox="1"/>
            <p:nvPr/>
          </p:nvSpPr>
          <p:spPr>
            <a:xfrm>
              <a:off x="395536" y="3995231"/>
              <a:ext cx="3972997" cy="3449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cs typeface="Arial" pitchFamily="34" charset="0"/>
              </a:endParaRPr>
            </a:p>
          </p:txBody>
        </p:sp>
      </p:grpSp>
      <p:grpSp>
        <p:nvGrpSpPr>
          <p:cNvPr id="65" name="Group 33">
            <a:extLst>
              <a:ext uri="{FF2B5EF4-FFF2-40B4-BE49-F238E27FC236}">
                <a16:creationId xmlns:a16="http://schemas.microsoft.com/office/drawing/2014/main" id="{AAFB9376-4FBC-454B-BAB2-EA7A3B06E0F0}"/>
              </a:ext>
            </a:extLst>
          </p:cNvPr>
          <p:cNvGrpSpPr/>
          <p:nvPr/>
        </p:nvGrpSpPr>
        <p:grpSpPr>
          <a:xfrm>
            <a:off x="9113187" y="1306635"/>
            <a:ext cx="2845702" cy="2741583"/>
            <a:chOff x="280443" y="3504199"/>
            <a:chExt cx="4269819" cy="3413942"/>
          </a:xfrm>
          <a:noFill/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73804DA-C000-42E9-BF88-DF39315F343D}"/>
                </a:ext>
              </a:extLst>
            </p:cNvPr>
            <p:cNvSpPr txBox="1"/>
            <p:nvPr/>
          </p:nvSpPr>
          <p:spPr>
            <a:xfrm>
              <a:off x="395534" y="3504199"/>
              <a:ext cx="3972999" cy="421583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u="sng" dirty="0">
                  <a:solidFill>
                    <a:schemeClr val="accent1"/>
                  </a:solidFill>
                  <a:cs typeface="Arial" pitchFamily="34" charset="0"/>
                </a:rPr>
                <a:t>Motion Detection 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675EB97-BBAD-4518-9B76-81981399738A}"/>
                </a:ext>
              </a:extLst>
            </p:cNvPr>
            <p:cNvSpPr txBox="1"/>
            <p:nvPr/>
          </p:nvSpPr>
          <p:spPr>
            <a:xfrm>
              <a:off x="280443" y="3995565"/>
              <a:ext cx="4269819" cy="292257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180000" marR="0" lvl="0" indent="-180000">
                <a:lnSpc>
                  <a:spcPct val="130000"/>
                </a:lnSpc>
                <a:spcBef>
                  <a:spcPts val="600"/>
                </a:spcBef>
                <a:spcAft>
                  <a:spcPts val="800"/>
                </a:spcAft>
                <a:buClr>
                  <a:schemeClr val="accent3"/>
                </a:buClr>
                <a:buSzPct val="120000"/>
                <a:buFont typeface="Wingdings" panose="05000000000000000000" pitchFamily="2" charset="2"/>
                <a:buChar char="q"/>
                <a:tabLst>
                  <a:tab pos="457200" algn="l"/>
                </a:tabLst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video is series of the images. (Fps)</a:t>
              </a:r>
            </a:p>
            <a:p>
              <a:pPr marL="180000" marR="0" lvl="0" indent="-180000">
                <a:lnSpc>
                  <a:spcPct val="130000"/>
                </a:lnSpc>
                <a:spcBef>
                  <a:spcPts val="600"/>
                </a:spcBef>
                <a:spcAft>
                  <a:spcPts val="800"/>
                </a:spcAft>
                <a:buClr>
                  <a:schemeClr val="accent3"/>
                </a:buClr>
                <a:buSzPct val="120000"/>
                <a:buFont typeface="Wingdings" panose="05000000000000000000" pitchFamily="2" charset="2"/>
                <a:buChar char="q"/>
                <a:tabLst>
                  <a:tab pos="457200" algn="l"/>
                </a:tabLst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How the motion detection work?!</a:t>
              </a:r>
            </a:p>
            <a:p>
              <a:pPr marL="180000" marR="0" lvl="0" indent="-180000">
                <a:lnSpc>
                  <a:spcPct val="130000"/>
                </a:lnSpc>
                <a:spcBef>
                  <a:spcPts val="600"/>
                </a:spcBef>
                <a:spcAft>
                  <a:spcPts val="800"/>
                </a:spcAft>
                <a:buClr>
                  <a:schemeClr val="accent3"/>
                </a:buClr>
                <a:buSzPct val="120000"/>
                <a:buFont typeface="Wingdings" panose="05000000000000000000" pitchFamily="2" charset="2"/>
                <a:buChar char="q"/>
                <a:tabLst>
                  <a:tab pos="457200" algn="l"/>
                </a:tabLst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By doing subtract ion between the previews image and  the current one, we simply detect</a:t>
              </a:r>
            </a:p>
          </p:txBody>
        </p:sp>
      </p:grpSp>
      <p:grpSp>
        <p:nvGrpSpPr>
          <p:cNvPr id="68" name="Group 24">
            <a:extLst>
              <a:ext uri="{FF2B5EF4-FFF2-40B4-BE49-F238E27FC236}">
                <a16:creationId xmlns:a16="http://schemas.microsoft.com/office/drawing/2014/main" id="{9B5E26E8-92C6-4E43-9ABA-83D35E6E8D6A}"/>
              </a:ext>
            </a:extLst>
          </p:cNvPr>
          <p:cNvGrpSpPr/>
          <p:nvPr/>
        </p:nvGrpSpPr>
        <p:grpSpPr>
          <a:xfrm>
            <a:off x="4491282" y="2951428"/>
            <a:ext cx="2396855" cy="638825"/>
            <a:chOff x="-463018" y="3544669"/>
            <a:chExt cx="4831551" cy="795493"/>
          </a:xfrm>
          <a:noFill/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569755E-85F0-41C3-BAA1-83600F47C3F0}"/>
                </a:ext>
              </a:extLst>
            </p:cNvPr>
            <p:cNvSpPr txBox="1"/>
            <p:nvPr/>
          </p:nvSpPr>
          <p:spPr>
            <a:xfrm>
              <a:off x="-463018" y="3544669"/>
              <a:ext cx="4000811" cy="421582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sz="1600" b="1" u="sng" dirty="0">
                  <a:solidFill>
                    <a:schemeClr val="accent4"/>
                  </a:solidFill>
                  <a:cs typeface="Arial" pitchFamily="34" charset="0"/>
                </a:rPr>
                <a:t>Night &amp; Light</a:t>
              </a:r>
              <a:endParaRPr lang="en-US" altLang="ko-KR" sz="1600" b="1" u="sng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6635865-F438-4E3F-91C6-0036BE874790}"/>
                </a:ext>
              </a:extLst>
            </p:cNvPr>
            <p:cNvSpPr txBox="1"/>
            <p:nvPr/>
          </p:nvSpPr>
          <p:spPr>
            <a:xfrm>
              <a:off x="395536" y="3995231"/>
              <a:ext cx="3972997" cy="3449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altLang="ko-KR" sz="1200" u="sng" dirty="0">
                <a:cs typeface="Arial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A2E24F5-AB7E-46C4-B92C-C7A31DD3D1C5}"/>
              </a:ext>
            </a:extLst>
          </p:cNvPr>
          <p:cNvGrpSpPr/>
          <p:nvPr/>
        </p:nvGrpSpPr>
        <p:grpSpPr>
          <a:xfrm>
            <a:off x="388818" y="1481074"/>
            <a:ext cx="3941882" cy="3692652"/>
            <a:chOff x="4477508" y="2479943"/>
            <a:chExt cx="3236986" cy="3032324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5CF4B61-AADF-4AA4-82D4-E00126F9FECC}"/>
                </a:ext>
              </a:extLst>
            </p:cNvPr>
            <p:cNvSpPr/>
            <p:nvPr/>
          </p:nvSpPr>
          <p:spPr>
            <a:xfrm>
              <a:off x="5085731" y="2479943"/>
              <a:ext cx="2020538" cy="1216446"/>
            </a:xfrm>
            <a:custGeom>
              <a:avLst/>
              <a:gdLst>
                <a:gd name="connsiteX0" fmla="*/ 933450 w 1866900"/>
                <a:gd name="connsiteY0" fmla="*/ 1125855 h 1123950"/>
                <a:gd name="connsiteX1" fmla="*/ 1490663 w 1866900"/>
                <a:gd name="connsiteY1" fmla="*/ 942975 h 1123950"/>
                <a:gd name="connsiteX2" fmla="*/ 1863090 w 1866900"/>
                <a:gd name="connsiteY2" fmla="*/ 1019175 h 1123950"/>
                <a:gd name="connsiteX3" fmla="*/ 1866900 w 1866900"/>
                <a:gd name="connsiteY3" fmla="*/ 938213 h 1123950"/>
                <a:gd name="connsiteX4" fmla="*/ 933450 w 1866900"/>
                <a:gd name="connsiteY4" fmla="*/ 0 h 1123950"/>
                <a:gd name="connsiteX5" fmla="*/ 0 w 1866900"/>
                <a:gd name="connsiteY5" fmla="*/ 938213 h 1123950"/>
                <a:gd name="connsiteX6" fmla="*/ 3810 w 1866900"/>
                <a:gd name="connsiteY6" fmla="*/ 1019175 h 1123950"/>
                <a:gd name="connsiteX7" fmla="*/ 376238 w 1866900"/>
                <a:gd name="connsiteY7" fmla="*/ 942975 h 1123950"/>
                <a:gd name="connsiteX8" fmla="*/ 933450 w 1866900"/>
                <a:gd name="connsiteY8" fmla="*/ 1125855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6900" h="1123950">
                  <a:moveTo>
                    <a:pt x="933450" y="1125855"/>
                  </a:moveTo>
                  <a:cubicBezTo>
                    <a:pt x="1089660" y="1011555"/>
                    <a:pt x="1282065" y="942975"/>
                    <a:pt x="1490663" y="942975"/>
                  </a:cubicBezTo>
                  <a:cubicBezTo>
                    <a:pt x="1623060" y="942975"/>
                    <a:pt x="1748790" y="970598"/>
                    <a:pt x="1863090" y="1019175"/>
                  </a:cubicBezTo>
                  <a:cubicBezTo>
                    <a:pt x="1864995" y="992505"/>
                    <a:pt x="1866900" y="964883"/>
                    <a:pt x="1866900" y="938213"/>
                  </a:cubicBezTo>
                  <a:cubicBezTo>
                    <a:pt x="1866900" y="420053"/>
                    <a:pt x="1448753" y="0"/>
                    <a:pt x="933450" y="0"/>
                  </a:cubicBezTo>
                  <a:cubicBezTo>
                    <a:pt x="418148" y="0"/>
                    <a:pt x="0" y="420053"/>
                    <a:pt x="0" y="938213"/>
                  </a:cubicBezTo>
                  <a:cubicBezTo>
                    <a:pt x="0" y="965835"/>
                    <a:pt x="952" y="992505"/>
                    <a:pt x="3810" y="1019175"/>
                  </a:cubicBezTo>
                  <a:cubicBezTo>
                    <a:pt x="118110" y="969645"/>
                    <a:pt x="243840" y="942975"/>
                    <a:pt x="376238" y="942975"/>
                  </a:cubicBezTo>
                  <a:cubicBezTo>
                    <a:pt x="584835" y="942975"/>
                    <a:pt x="777240" y="1010603"/>
                    <a:pt x="933450" y="1125855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0A39D2D-5B1D-451A-9A7C-B3691B3CB5B0}"/>
                </a:ext>
              </a:extLst>
            </p:cNvPr>
            <p:cNvSpPr/>
            <p:nvPr/>
          </p:nvSpPr>
          <p:spPr>
            <a:xfrm>
              <a:off x="4477508" y="3574200"/>
              <a:ext cx="1618493" cy="1938067"/>
            </a:xfrm>
            <a:custGeom>
              <a:avLst/>
              <a:gdLst>
                <a:gd name="connsiteX0" fmla="*/ 1114425 w 1495425"/>
                <a:gd name="connsiteY0" fmla="*/ 857250 h 1790700"/>
                <a:gd name="connsiteX1" fmla="*/ 1118235 w 1495425"/>
                <a:gd name="connsiteY1" fmla="*/ 777240 h 1790700"/>
                <a:gd name="connsiteX2" fmla="*/ 565785 w 1495425"/>
                <a:gd name="connsiteY2" fmla="*/ 0 h 1790700"/>
                <a:gd name="connsiteX3" fmla="*/ 0 w 1495425"/>
                <a:gd name="connsiteY3" fmla="*/ 857250 h 1790700"/>
                <a:gd name="connsiteX4" fmla="*/ 938213 w 1495425"/>
                <a:gd name="connsiteY4" fmla="*/ 1790700 h 1790700"/>
                <a:gd name="connsiteX5" fmla="*/ 1495425 w 1495425"/>
                <a:gd name="connsiteY5" fmla="*/ 1607820 h 1790700"/>
                <a:gd name="connsiteX6" fmla="*/ 1114425 w 1495425"/>
                <a:gd name="connsiteY6" fmla="*/ 857250 h 179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5425" h="1790700">
                  <a:moveTo>
                    <a:pt x="1114425" y="857250"/>
                  </a:moveTo>
                  <a:cubicBezTo>
                    <a:pt x="1114425" y="830580"/>
                    <a:pt x="1115378" y="803910"/>
                    <a:pt x="1118235" y="777240"/>
                  </a:cubicBezTo>
                  <a:cubicBezTo>
                    <a:pt x="814388" y="641985"/>
                    <a:pt x="595313" y="348615"/>
                    <a:pt x="565785" y="0"/>
                  </a:cubicBezTo>
                  <a:cubicBezTo>
                    <a:pt x="233363" y="143827"/>
                    <a:pt x="0" y="473392"/>
                    <a:pt x="0" y="857250"/>
                  </a:cubicBezTo>
                  <a:cubicBezTo>
                    <a:pt x="0" y="1372553"/>
                    <a:pt x="420053" y="1790700"/>
                    <a:pt x="938213" y="1790700"/>
                  </a:cubicBezTo>
                  <a:cubicBezTo>
                    <a:pt x="1146810" y="1790700"/>
                    <a:pt x="1339215" y="1723073"/>
                    <a:pt x="1495425" y="1607820"/>
                  </a:cubicBezTo>
                  <a:cubicBezTo>
                    <a:pt x="1263968" y="1438275"/>
                    <a:pt x="1114425" y="1164908"/>
                    <a:pt x="1114425" y="857250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545ABBD-C301-49BC-9052-D643F6FC0772}"/>
                </a:ext>
              </a:extLst>
            </p:cNvPr>
            <p:cNvSpPr/>
            <p:nvPr/>
          </p:nvSpPr>
          <p:spPr>
            <a:xfrm>
              <a:off x="6096001" y="3574200"/>
              <a:ext cx="1618493" cy="1938067"/>
            </a:xfrm>
            <a:custGeom>
              <a:avLst/>
              <a:gdLst>
                <a:gd name="connsiteX0" fmla="*/ 929640 w 1495425"/>
                <a:gd name="connsiteY0" fmla="*/ 0 h 1790700"/>
                <a:gd name="connsiteX1" fmla="*/ 377190 w 1495425"/>
                <a:gd name="connsiteY1" fmla="*/ 777240 h 1790700"/>
                <a:gd name="connsiteX2" fmla="*/ 381000 w 1495425"/>
                <a:gd name="connsiteY2" fmla="*/ 857250 h 1790700"/>
                <a:gd name="connsiteX3" fmla="*/ 0 w 1495425"/>
                <a:gd name="connsiteY3" fmla="*/ 1607820 h 1790700"/>
                <a:gd name="connsiteX4" fmla="*/ 557213 w 1495425"/>
                <a:gd name="connsiteY4" fmla="*/ 1790700 h 1790700"/>
                <a:gd name="connsiteX5" fmla="*/ 1495425 w 1495425"/>
                <a:gd name="connsiteY5" fmla="*/ 857250 h 1790700"/>
                <a:gd name="connsiteX6" fmla="*/ 929640 w 1495425"/>
                <a:gd name="connsiteY6" fmla="*/ 0 h 179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5425" h="1790700">
                  <a:moveTo>
                    <a:pt x="929640" y="0"/>
                  </a:moveTo>
                  <a:cubicBezTo>
                    <a:pt x="900113" y="347663"/>
                    <a:pt x="681038" y="641985"/>
                    <a:pt x="377190" y="777240"/>
                  </a:cubicBezTo>
                  <a:cubicBezTo>
                    <a:pt x="379095" y="803910"/>
                    <a:pt x="381000" y="830580"/>
                    <a:pt x="381000" y="857250"/>
                  </a:cubicBezTo>
                  <a:cubicBezTo>
                    <a:pt x="381000" y="1164908"/>
                    <a:pt x="231458" y="1438275"/>
                    <a:pt x="0" y="1607820"/>
                  </a:cubicBezTo>
                  <a:cubicBezTo>
                    <a:pt x="156210" y="1722120"/>
                    <a:pt x="348615" y="1790700"/>
                    <a:pt x="557213" y="1790700"/>
                  </a:cubicBezTo>
                  <a:cubicBezTo>
                    <a:pt x="1075373" y="1790700"/>
                    <a:pt x="1495425" y="1372553"/>
                    <a:pt x="1495425" y="857250"/>
                  </a:cubicBezTo>
                  <a:cubicBezTo>
                    <a:pt x="1495425" y="473392"/>
                    <a:pt x="1262063" y="143827"/>
                    <a:pt x="929640" y="0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D961CBA-7E09-4480-9654-E2FE9A58F52F}"/>
                </a:ext>
              </a:extLst>
            </p:cNvPr>
            <p:cNvGrpSpPr/>
            <p:nvPr/>
          </p:nvGrpSpPr>
          <p:grpSpPr>
            <a:xfrm>
              <a:off x="5088823" y="3500521"/>
              <a:ext cx="2007138" cy="1820545"/>
              <a:chOff x="5088823" y="3500521"/>
              <a:chExt cx="2007138" cy="1820545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E39A864-B642-4D3F-804F-E1B0122EBCC0}"/>
                  </a:ext>
                </a:extLst>
              </p:cNvPr>
              <p:cNvSpPr/>
              <p:nvPr/>
            </p:nvSpPr>
            <p:spPr>
              <a:xfrm>
                <a:off x="5088823" y="3500521"/>
                <a:ext cx="999960" cy="917489"/>
              </a:xfrm>
              <a:custGeom>
                <a:avLst/>
                <a:gdLst>
                  <a:gd name="connsiteX0" fmla="*/ 552450 w 923925"/>
                  <a:gd name="connsiteY0" fmla="*/ 853440 h 847725"/>
                  <a:gd name="connsiteX1" fmla="*/ 929640 w 923925"/>
                  <a:gd name="connsiteY1" fmla="*/ 182880 h 847725"/>
                  <a:gd name="connsiteX2" fmla="*/ 372428 w 923925"/>
                  <a:gd name="connsiteY2" fmla="*/ 0 h 847725"/>
                  <a:gd name="connsiteX3" fmla="*/ 0 w 923925"/>
                  <a:gd name="connsiteY3" fmla="*/ 76200 h 847725"/>
                  <a:gd name="connsiteX4" fmla="*/ 552450 w 923925"/>
                  <a:gd name="connsiteY4" fmla="*/ 85344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847725">
                    <a:moveTo>
                      <a:pt x="552450" y="853440"/>
                    </a:moveTo>
                    <a:cubicBezTo>
                      <a:pt x="576263" y="578168"/>
                      <a:pt x="719138" y="337185"/>
                      <a:pt x="929640" y="182880"/>
                    </a:cubicBezTo>
                    <a:cubicBezTo>
                      <a:pt x="773430" y="68580"/>
                      <a:pt x="581025" y="0"/>
                      <a:pt x="372428" y="0"/>
                    </a:cubicBezTo>
                    <a:cubicBezTo>
                      <a:pt x="240030" y="0"/>
                      <a:pt x="114300" y="27623"/>
                      <a:pt x="0" y="76200"/>
                    </a:cubicBezTo>
                    <a:cubicBezTo>
                      <a:pt x="30480" y="424815"/>
                      <a:pt x="248603" y="718185"/>
                      <a:pt x="552450" y="85344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DDAF015-A222-4F2E-8ABE-E177E3407FB3}"/>
                  </a:ext>
                </a:extLst>
              </p:cNvPr>
              <p:cNvSpPr/>
              <p:nvPr/>
            </p:nvSpPr>
            <p:spPr>
              <a:xfrm>
                <a:off x="6096001" y="3500521"/>
                <a:ext cx="999960" cy="917489"/>
              </a:xfrm>
              <a:custGeom>
                <a:avLst/>
                <a:gdLst>
                  <a:gd name="connsiteX0" fmla="*/ 0 w 923925"/>
                  <a:gd name="connsiteY0" fmla="*/ 182880 h 847725"/>
                  <a:gd name="connsiteX1" fmla="*/ 377190 w 923925"/>
                  <a:gd name="connsiteY1" fmla="*/ 853440 h 847725"/>
                  <a:gd name="connsiteX2" fmla="*/ 929640 w 923925"/>
                  <a:gd name="connsiteY2" fmla="*/ 76200 h 847725"/>
                  <a:gd name="connsiteX3" fmla="*/ 557213 w 923925"/>
                  <a:gd name="connsiteY3" fmla="*/ 0 h 847725"/>
                  <a:gd name="connsiteX4" fmla="*/ 0 w 923925"/>
                  <a:gd name="connsiteY4" fmla="*/ 18288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847725">
                    <a:moveTo>
                      <a:pt x="0" y="182880"/>
                    </a:moveTo>
                    <a:cubicBezTo>
                      <a:pt x="210503" y="338138"/>
                      <a:pt x="354330" y="579120"/>
                      <a:pt x="377190" y="853440"/>
                    </a:cubicBezTo>
                    <a:cubicBezTo>
                      <a:pt x="681038" y="718185"/>
                      <a:pt x="900113" y="424815"/>
                      <a:pt x="929640" y="76200"/>
                    </a:cubicBezTo>
                    <a:cubicBezTo>
                      <a:pt x="815340" y="26670"/>
                      <a:pt x="689610" y="0"/>
                      <a:pt x="557213" y="0"/>
                    </a:cubicBezTo>
                    <a:cubicBezTo>
                      <a:pt x="348615" y="0"/>
                      <a:pt x="155258" y="67627"/>
                      <a:pt x="0" y="1828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173A578-B29B-45E1-B75E-FDED6971BE06}"/>
                  </a:ext>
                </a:extLst>
              </p:cNvPr>
              <p:cNvSpPr/>
              <p:nvPr/>
            </p:nvSpPr>
            <p:spPr>
              <a:xfrm>
                <a:off x="5683646" y="4424195"/>
                <a:ext cx="824710" cy="896871"/>
              </a:xfrm>
              <a:custGeom>
                <a:avLst/>
                <a:gdLst>
                  <a:gd name="connsiteX0" fmla="*/ 762000 w 762000"/>
                  <a:gd name="connsiteY0" fmla="*/ 80010 h 828675"/>
                  <a:gd name="connsiteX1" fmla="*/ 758190 w 762000"/>
                  <a:gd name="connsiteY1" fmla="*/ 0 h 828675"/>
                  <a:gd name="connsiteX2" fmla="*/ 381000 w 762000"/>
                  <a:gd name="connsiteY2" fmla="*/ 80010 h 828675"/>
                  <a:gd name="connsiteX3" fmla="*/ 3810 w 762000"/>
                  <a:gd name="connsiteY3" fmla="*/ 0 h 828675"/>
                  <a:gd name="connsiteX4" fmla="*/ 0 w 762000"/>
                  <a:gd name="connsiteY4" fmla="*/ 80010 h 828675"/>
                  <a:gd name="connsiteX5" fmla="*/ 381000 w 762000"/>
                  <a:gd name="connsiteY5" fmla="*/ 830580 h 828675"/>
                  <a:gd name="connsiteX6" fmla="*/ 762000 w 762000"/>
                  <a:gd name="connsiteY6" fmla="*/ 80010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828675">
                    <a:moveTo>
                      <a:pt x="762000" y="80010"/>
                    </a:moveTo>
                    <a:cubicBezTo>
                      <a:pt x="762000" y="53340"/>
                      <a:pt x="761047" y="26670"/>
                      <a:pt x="758190" y="0"/>
                    </a:cubicBezTo>
                    <a:cubicBezTo>
                      <a:pt x="642938" y="51435"/>
                      <a:pt x="515303" y="80010"/>
                      <a:pt x="381000" y="80010"/>
                    </a:cubicBezTo>
                    <a:cubicBezTo>
                      <a:pt x="246697" y="80010"/>
                      <a:pt x="119063" y="51435"/>
                      <a:pt x="3810" y="0"/>
                    </a:cubicBezTo>
                    <a:cubicBezTo>
                      <a:pt x="1905" y="26670"/>
                      <a:pt x="0" y="53340"/>
                      <a:pt x="0" y="80010"/>
                    </a:cubicBezTo>
                    <a:cubicBezTo>
                      <a:pt x="0" y="387667"/>
                      <a:pt x="149542" y="661035"/>
                      <a:pt x="381000" y="830580"/>
                    </a:cubicBezTo>
                    <a:cubicBezTo>
                      <a:pt x="611505" y="661035"/>
                      <a:pt x="762000" y="387667"/>
                      <a:pt x="762000" y="8001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2" name="Oval 21">
            <a:extLst>
              <a:ext uri="{FF2B5EF4-FFF2-40B4-BE49-F238E27FC236}">
                <a16:creationId xmlns:a16="http://schemas.microsoft.com/office/drawing/2014/main" id="{F606BD1C-31CF-4A0B-BE02-5338C31BCE80}"/>
              </a:ext>
            </a:extLst>
          </p:cNvPr>
          <p:cNvSpPr>
            <a:spLocks noChangeAspect="1"/>
          </p:cNvSpPr>
          <p:nvPr/>
        </p:nvSpPr>
        <p:spPr>
          <a:xfrm>
            <a:off x="1438724" y="2951428"/>
            <a:ext cx="446640" cy="45037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CBD322-FD08-46D4-844E-2DF9BB410788}"/>
              </a:ext>
            </a:extLst>
          </p:cNvPr>
          <p:cNvSpPr txBox="1"/>
          <p:nvPr/>
        </p:nvSpPr>
        <p:spPr>
          <a:xfrm>
            <a:off x="2790849" y="3927921"/>
            <a:ext cx="247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Night &amp; Light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A79A909-1A06-4F1E-B113-B779F0D989BA}"/>
              </a:ext>
            </a:extLst>
          </p:cNvPr>
          <p:cNvSpPr txBox="1"/>
          <p:nvPr/>
        </p:nvSpPr>
        <p:spPr>
          <a:xfrm>
            <a:off x="474400" y="3700877"/>
            <a:ext cx="1482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Motion Detection &amp; Tracking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7739AB1-57BD-4AB7-B5D9-46CBFF6B07F0}"/>
              </a:ext>
            </a:extLst>
          </p:cNvPr>
          <p:cNvSpPr txBox="1"/>
          <p:nvPr/>
        </p:nvSpPr>
        <p:spPr>
          <a:xfrm>
            <a:off x="1345123" y="1950051"/>
            <a:ext cx="2029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Face Detection &amp; Recognition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FFC9CDE-4A7B-412C-AF55-C8E57842CA69}"/>
              </a:ext>
            </a:extLst>
          </p:cNvPr>
          <p:cNvSpPr txBox="1"/>
          <p:nvPr/>
        </p:nvSpPr>
        <p:spPr>
          <a:xfrm>
            <a:off x="4456805" y="3345254"/>
            <a:ext cx="2284682" cy="1747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800"/>
              </a:spcAft>
              <a:buClr>
                <a:schemeClr val="accent3"/>
              </a:buClr>
              <a:buSzPct val="120000"/>
              <a:tabLst>
                <a:tab pos="457200" algn="l"/>
              </a:tabLst>
            </a:pPr>
            <a:r>
              <a:rPr lang="en-US" sz="1200" b="1" dirty="0"/>
              <a:t>We assign a threshold to determine if it's day or night</a:t>
            </a:r>
            <a:r>
              <a:rPr lang="ar-EG" sz="1200" b="1" dirty="0"/>
              <a:t>.</a:t>
            </a:r>
            <a:r>
              <a:rPr lang="en-US" sz="1200" b="1" dirty="0"/>
              <a:t> If the average of the brightness of the image greater than the threshold, it will be a daytime image and vice versa.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15088EC-4A83-46E9-A0F4-5981FDC02B68}"/>
              </a:ext>
            </a:extLst>
          </p:cNvPr>
          <p:cNvSpPr txBox="1"/>
          <p:nvPr/>
        </p:nvSpPr>
        <p:spPr>
          <a:xfrm>
            <a:off x="6838650" y="2691633"/>
            <a:ext cx="21773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/>
              <a:t>Real-time face detection , recognition we used:</a:t>
            </a:r>
          </a:p>
          <a:p>
            <a:pPr algn="just"/>
            <a:r>
              <a:rPr lang="en-US" sz="1200" b="1"/>
              <a:t>We trained </a:t>
            </a:r>
            <a:r>
              <a:rPr lang="en-US" sz="1200" b="1" dirty="0"/>
              <a:t>state of the art model to detect</a:t>
            </a:r>
          </a:p>
          <a:p>
            <a:pPr algn="just"/>
            <a:r>
              <a:rPr lang="en-US" sz="1200" b="1" dirty="0"/>
              <a:t>The faces of the family members and as a method of authentications while</a:t>
            </a:r>
          </a:p>
          <a:p>
            <a:pPr algn="just"/>
            <a:r>
              <a:rPr lang="en-US" sz="1200" b="1" dirty="0"/>
              <a:t>Notifying the presence of detected strangers.</a:t>
            </a:r>
            <a:endParaRPr lang="en-US" altLang="ko-KR" sz="1200" b="1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F7A7B53-78D8-4AE0-83C1-B7DE721828B5}"/>
              </a:ext>
            </a:extLst>
          </p:cNvPr>
          <p:cNvCxnSpPr/>
          <p:nvPr/>
        </p:nvCxnSpPr>
        <p:spPr>
          <a:xfrm>
            <a:off x="493032" y="982810"/>
            <a:ext cx="777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Monthly calendar with solid fill">
            <a:extLst>
              <a:ext uri="{FF2B5EF4-FFF2-40B4-BE49-F238E27FC236}">
                <a16:creationId xmlns:a16="http://schemas.microsoft.com/office/drawing/2014/main" id="{E099FC96-534F-4CC7-8837-8B135B62F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9054" y="2810637"/>
            <a:ext cx="665338" cy="665338"/>
          </a:xfrm>
          <a:prstGeom prst="rect">
            <a:avLst/>
          </a:prstGeom>
        </p:spPr>
      </p:pic>
      <p:pic>
        <p:nvPicPr>
          <p:cNvPr id="5" name="Graphic 4" descr="Circles with arrows with solid fill">
            <a:extLst>
              <a:ext uri="{FF2B5EF4-FFF2-40B4-BE49-F238E27FC236}">
                <a16:creationId xmlns:a16="http://schemas.microsoft.com/office/drawing/2014/main" id="{FA193A7F-892B-4EA1-8978-B572FDB6B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2662" y="3953020"/>
            <a:ext cx="706244" cy="70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30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A9547982-9192-44A7-BA53-94F315863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846" y="-545"/>
            <a:ext cx="6528817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0BA071-EC0E-4520-911D-7FC211E6FF77}"/>
              </a:ext>
            </a:extLst>
          </p:cNvPr>
          <p:cNvSpPr txBox="1">
            <a:spLocks/>
          </p:cNvSpPr>
          <p:nvPr/>
        </p:nvSpPr>
        <p:spPr>
          <a:xfrm>
            <a:off x="285429" y="250609"/>
            <a:ext cx="6001071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/>
                <a:ea typeface="+mj-ea"/>
                <a:cs typeface="+mj-cs"/>
              </a:rPr>
              <a:t>PROJECT</a:t>
            </a:r>
            <a:r>
              <a:rPr lang="en-US" dirty="0"/>
              <a:t> </a:t>
            </a:r>
            <a:r>
              <a:rPr lang="en-US" sz="40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/>
                <a:ea typeface="+mj-ea"/>
                <a:cs typeface="+mj-cs"/>
              </a:rPr>
              <a:t>INFOGRAPHIC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5C389A-1A31-40CC-BE2F-309609D9643B}"/>
              </a:ext>
            </a:extLst>
          </p:cNvPr>
          <p:cNvSpPr txBox="1"/>
          <p:nvPr/>
        </p:nvSpPr>
        <p:spPr>
          <a:xfrm>
            <a:off x="7496723" y="2255096"/>
            <a:ext cx="237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  <a:cs typeface="Arial" pitchFamily="34" charset="0"/>
              </a:rPr>
              <a:t>Python and Django</a:t>
            </a:r>
            <a:endParaRPr lang="ko-KR" altLang="en-US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A2E21F-B10A-47D8-8FFF-ABAE55FEE442}"/>
              </a:ext>
            </a:extLst>
          </p:cNvPr>
          <p:cNvSpPr txBox="1"/>
          <p:nvPr/>
        </p:nvSpPr>
        <p:spPr>
          <a:xfrm>
            <a:off x="9671581" y="5875136"/>
            <a:ext cx="149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E7100"/>
                </a:solidFill>
                <a:cs typeface="Arial" pitchFamily="34" charset="0"/>
              </a:rPr>
              <a:t>ESP32 CAM</a:t>
            </a:r>
            <a:endParaRPr lang="ko-KR" altLang="en-US" b="1" dirty="0">
              <a:solidFill>
                <a:srgbClr val="AE7100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EF453-A1F3-4A38-A8D4-B8649E03DF82}"/>
              </a:ext>
            </a:extLst>
          </p:cNvPr>
          <p:cNvSpPr txBox="1"/>
          <p:nvPr/>
        </p:nvSpPr>
        <p:spPr>
          <a:xfrm>
            <a:off x="6137391" y="5791312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Database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A64FF-7907-49EA-B1E2-AC1255F84A48}"/>
              </a:ext>
            </a:extLst>
          </p:cNvPr>
          <p:cNvSpPr txBox="1"/>
          <p:nvPr/>
        </p:nvSpPr>
        <p:spPr>
          <a:xfrm>
            <a:off x="1853865" y="1400995"/>
            <a:ext cx="231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5"/>
                </a:solidFill>
                <a:cs typeface="Arial" pitchFamily="34" charset="0"/>
              </a:rPr>
              <a:t>Mobile Application</a:t>
            </a:r>
            <a:endParaRPr lang="ko-KR" altLang="en-US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948380-D12A-4B15-B028-F36713B21905}"/>
              </a:ext>
            </a:extLst>
          </p:cNvPr>
          <p:cNvSpPr txBox="1"/>
          <p:nvPr/>
        </p:nvSpPr>
        <p:spPr>
          <a:xfrm>
            <a:off x="5239196" y="4361210"/>
            <a:ext cx="126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ESP12e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854160-41DE-40E1-8F07-5045BEEBE6E1}"/>
              </a:ext>
            </a:extLst>
          </p:cNvPr>
          <p:cNvSpPr txBox="1"/>
          <p:nvPr/>
        </p:nvSpPr>
        <p:spPr>
          <a:xfrm>
            <a:off x="2805450" y="4743287"/>
            <a:ext cx="80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RFID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A9A7D7-CB88-4A40-A4F1-927BF942AEDE}"/>
              </a:ext>
            </a:extLst>
          </p:cNvPr>
          <p:cNvSpPr txBox="1"/>
          <p:nvPr/>
        </p:nvSpPr>
        <p:spPr>
          <a:xfrm>
            <a:off x="1543149" y="2395116"/>
            <a:ext cx="43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8497B0"/>
                </a:solidFill>
                <a:cs typeface="Arial" pitchFamily="34" charset="0"/>
              </a:rPr>
              <a:t>AI</a:t>
            </a:r>
            <a:endParaRPr lang="ko-KR" altLang="en-US" b="1" dirty="0">
              <a:solidFill>
                <a:srgbClr val="8497B0"/>
              </a:solidFill>
              <a:cs typeface="Arial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981687-AE6E-4F0B-B1D0-B5E1F82C3351}"/>
              </a:ext>
            </a:extLst>
          </p:cNvPr>
          <p:cNvSpPr/>
          <p:nvPr/>
        </p:nvSpPr>
        <p:spPr>
          <a:xfrm rot="282352">
            <a:off x="6544832" y="4673927"/>
            <a:ext cx="1081409" cy="104496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B831A0-8883-4CB6-BE5E-D810904F2119}"/>
              </a:ext>
            </a:extLst>
          </p:cNvPr>
          <p:cNvSpPr/>
          <p:nvPr/>
        </p:nvSpPr>
        <p:spPr>
          <a:xfrm rot="626427">
            <a:off x="5259481" y="3206369"/>
            <a:ext cx="1081409" cy="104496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BAF6F2-DE75-4FD1-B8E2-C771EC04E24A}"/>
              </a:ext>
            </a:extLst>
          </p:cNvPr>
          <p:cNvSpPr/>
          <p:nvPr/>
        </p:nvSpPr>
        <p:spPr>
          <a:xfrm rot="626427">
            <a:off x="8204790" y="2776371"/>
            <a:ext cx="1081409" cy="104496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01E9455-30CC-4BE6-8ECC-C8A07E6ABA28}"/>
              </a:ext>
            </a:extLst>
          </p:cNvPr>
          <p:cNvSpPr/>
          <p:nvPr/>
        </p:nvSpPr>
        <p:spPr>
          <a:xfrm rot="626427">
            <a:off x="4257749" y="1232100"/>
            <a:ext cx="1081409" cy="104496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DBDDEA-9AF0-49D6-88D1-3731F6C345B0}"/>
              </a:ext>
            </a:extLst>
          </p:cNvPr>
          <p:cNvSpPr/>
          <p:nvPr/>
        </p:nvSpPr>
        <p:spPr>
          <a:xfrm rot="626427">
            <a:off x="2444731" y="3685758"/>
            <a:ext cx="1081409" cy="104496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E7D79C-C47C-4383-A848-2DB3F999BCB1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437357" y="3630867"/>
            <a:ext cx="1831076" cy="308233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06B021-85FE-485D-86CC-B1A19EB45092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6331938" y="3261351"/>
            <a:ext cx="1894124" cy="565482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1E7130E-5701-4B42-967D-7B6572DECF9A}"/>
              </a:ext>
            </a:extLst>
          </p:cNvPr>
          <p:cNvCxnSpPr>
            <a:cxnSpLocks/>
          </p:cNvCxnSpPr>
          <p:nvPr/>
        </p:nvCxnSpPr>
        <p:spPr>
          <a:xfrm rot="626427">
            <a:off x="5375565" y="2117705"/>
            <a:ext cx="2961718" cy="554823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7">
            <a:extLst>
              <a:ext uri="{FF2B5EF4-FFF2-40B4-BE49-F238E27FC236}">
                <a16:creationId xmlns:a16="http://schemas.microsoft.com/office/drawing/2014/main" id="{E84E56F4-F48A-4F1D-AE7B-9C70E36419FB}"/>
              </a:ext>
            </a:extLst>
          </p:cNvPr>
          <p:cNvSpPr/>
          <p:nvPr/>
        </p:nvSpPr>
        <p:spPr>
          <a:xfrm>
            <a:off x="4617575" y="1429987"/>
            <a:ext cx="362150" cy="60560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/>
          </a:p>
        </p:txBody>
      </p:sp>
      <p:sp>
        <p:nvSpPr>
          <p:cNvPr id="33" name="Block Arc 14">
            <a:extLst>
              <a:ext uri="{FF2B5EF4-FFF2-40B4-BE49-F238E27FC236}">
                <a16:creationId xmlns:a16="http://schemas.microsoft.com/office/drawing/2014/main" id="{D097D4FE-AE94-42B5-BAFA-7D5D2C5DCC77}"/>
              </a:ext>
            </a:extLst>
          </p:cNvPr>
          <p:cNvSpPr/>
          <p:nvPr/>
        </p:nvSpPr>
        <p:spPr>
          <a:xfrm>
            <a:off x="5438609" y="3350799"/>
            <a:ext cx="731894" cy="75792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>
              <a:solidFill>
                <a:schemeClr val="tx1"/>
              </a:solidFill>
            </a:endParaRPr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9EC995F1-AC3B-4C80-9D6F-D4D0265266DF}"/>
              </a:ext>
            </a:extLst>
          </p:cNvPr>
          <p:cNvSpPr/>
          <p:nvPr/>
        </p:nvSpPr>
        <p:spPr>
          <a:xfrm>
            <a:off x="8436614" y="3067064"/>
            <a:ext cx="655508" cy="503261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5D6AE3-D9A2-4068-B4C8-754A7C9D988A}"/>
              </a:ext>
            </a:extLst>
          </p:cNvPr>
          <p:cNvSpPr/>
          <p:nvPr/>
        </p:nvSpPr>
        <p:spPr>
          <a:xfrm rot="626427">
            <a:off x="2090353" y="2048732"/>
            <a:ext cx="1081409" cy="1044961"/>
          </a:xfrm>
          <a:prstGeom prst="ellipse">
            <a:avLst/>
          </a:prstGeom>
          <a:solidFill>
            <a:schemeClr val="bg1"/>
          </a:solidFill>
          <a:ln w="635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947EF9-2457-4E96-AB2C-F69275157EA3}"/>
              </a:ext>
            </a:extLst>
          </p:cNvPr>
          <p:cNvCxnSpPr>
            <a:cxnSpLocks/>
          </p:cNvCxnSpPr>
          <p:nvPr/>
        </p:nvCxnSpPr>
        <p:spPr>
          <a:xfrm rot="626427" flipV="1">
            <a:off x="3289185" y="2602416"/>
            <a:ext cx="4945245" cy="520546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8">
            <a:extLst>
              <a:ext uri="{FF2B5EF4-FFF2-40B4-BE49-F238E27FC236}">
                <a16:creationId xmlns:a16="http://schemas.microsoft.com/office/drawing/2014/main" id="{E896059F-47E4-4368-88F7-EC6623808C01}"/>
              </a:ext>
            </a:extLst>
          </p:cNvPr>
          <p:cNvSpPr/>
          <p:nvPr/>
        </p:nvSpPr>
        <p:spPr>
          <a:xfrm>
            <a:off x="2282495" y="2225979"/>
            <a:ext cx="703695" cy="683483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FF40C1-8A60-4BB9-B29E-40017152EBE0}"/>
              </a:ext>
            </a:extLst>
          </p:cNvPr>
          <p:cNvSpPr/>
          <p:nvPr/>
        </p:nvSpPr>
        <p:spPr>
          <a:xfrm rot="626427">
            <a:off x="9880637" y="4765021"/>
            <a:ext cx="1081409" cy="1044961"/>
          </a:xfrm>
          <a:prstGeom prst="ellipse">
            <a:avLst/>
          </a:prstGeom>
          <a:solidFill>
            <a:schemeClr val="bg1"/>
          </a:solidFill>
          <a:ln w="63500">
            <a:solidFill>
              <a:srgbClr val="AE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solidFill>
                <a:srgbClr val="82FF43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9BE23C3-3CBD-4FF6-8AEA-E0271B315B18}"/>
              </a:ext>
            </a:extLst>
          </p:cNvPr>
          <p:cNvCxnSpPr>
            <a:cxnSpLocks/>
            <a:stCxn id="45" idx="1"/>
            <a:endCxn id="5" idx="5"/>
          </p:cNvCxnSpPr>
          <p:nvPr/>
        </p:nvCxnSpPr>
        <p:spPr>
          <a:xfrm flipH="1" flipV="1">
            <a:off x="9054551" y="3731469"/>
            <a:ext cx="1057734" cy="1123415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27">
            <a:extLst>
              <a:ext uri="{FF2B5EF4-FFF2-40B4-BE49-F238E27FC236}">
                <a16:creationId xmlns:a16="http://schemas.microsoft.com/office/drawing/2014/main" id="{01DD7E36-5DD4-40B2-9CE1-81F4FA99E494}"/>
              </a:ext>
            </a:extLst>
          </p:cNvPr>
          <p:cNvSpPr/>
          <p:nvPr/>
        </p:nvSpPr>
        <p:spPr>
          <a:xfrm>
            <a:off x="10003583" y="4932438"/>
            <a:ext cx="808035" cy="59976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rgbClr val="AE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dirty="0"/>
          </a:p>
        </p:txBody>
      </p:sp>
      <p:cxnSp>
        <p:nvCxnSpPr>
          <p:cNvPr id="61" name="Google Shape;264;p24">
            <a:extLst>
              <a:ext uri="{FF2B5EF4-FFF2-40B4-BE49-F238E27FC236}">
                <a16:creationId xmlns:a16="http://schemas.microsoft.com/office/drawing/2014/main" id="{A7B9C0FB-33F2-40E3-BD41-6D6CB7046CEB}"/>
              </a:ext>
            </a:extLst>
          </p:cNvPr>
          <p:cNvCxnSpPr>
            <a:cxnSpLocks/>
          </p:cNvCxnSpPr>
          <p:nvPr/>
        </p:nvCxnSpPr>
        <p:spPr>
          <a:xfrm>
            <a:off x="273885" y="904246"/>
            <a:ext cx="442408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2C774B1-5976-4E23-910F-0FBDB8CDA239}"/>
              </a:ext>
            </a:extLst>
          </p:cNvPr>
          <p:cNvSpPr txBox="1"/>
          <p:nvPr/>
        </p:nvSpPr>
        <p:spPr>
          <a:xfrm>
            <a:off x="1245242" y="6343800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BAB60A"/>
                </a:solidFill>
                <a:cs typeface="Arial" pitchFamily="34" charset="0"/>
              </a:rPr>
              <a:t>Unlock door</a:t>
            </a:r>
            <a:endParaRPr lang="ko-KR" altLang="en-US" b="1" dirty="0">
              <a:solidFill>
                <a:srgbClr val="BAB60A"/>
              </a:solidFill>
              <a:cs typeface="Arial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D57CDD2-EA89-499B-B0A3-C6DDAD50A0B7}"/>
              </a:ext>
            </a:extLst>
          </p:cNvPr>
          <p:cNvSpPr/>
          <p:nvPr/>
        </p:nvSpPr>
        <p:spPr>
          <a:xfrm rot="282352">
            <a:off x="1652683" y="5226415"/>
            <a:ext cx="1081409" cy="1044961"/>
          </a:xfrm>
          <a:prstGeom prst="ellipse">
            <a:avLst/>
          </a:prstGeom>
          <a:solidFill>
            <a:schemeClr val="bg1"/>
          </a:solidFill>
          <a:ln w="63500">
            <a:solidFill>
              <a:srgbClr val="BAB6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B4473BB-679A-4DF3-83FF-B87C97744D52}"/>
              </a:ext>
            </a:extLst>
          </p:cNvPr>
          <p:cNvCxnSpPr>
            <a:cxnSpLocks/>
          </p:cNvCxnSpPr>
          <p:nvPr/>
        </p:nvCxnSpPr>
        <p:spPr>
          <a:xfrm flipV="1">
            <a:off x="2727089" y="4230220"/>
            <a:ext cx="2924107" cy="1594505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6AE5201-91B4-4384-8A9D-AE50BE458F4A}"/>
              </a:ext>
            </a:extLst>
          </p:cNvPr>
          <p:cNvSpPr txBox="1"/>
          <p:nvPr/>
        </p:nvSpPr>
        <p:spPr>
          <a:xfrm rot="21081192">
            <a:off x="6650639" y="3108671"/>
            <a:ext cx="105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WIFI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C27FC4A-D68E-4711-BA85-E3974442FB8B}"/>
              </a:ext>
            </a:extLst>
          </p:cNvPr>
          <p:cNvSpPr txBox="1"/>
          <p:nvPr/>
        </p:nvSpPr>
        <p:spPr>
          <a:xfrm rot="2911379">
            <a:off x="9304387" y="3982429"/>
            <a:ext cx="105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WIFI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5FDAC9-FC6D-43ED-B775-292A79250803}"/>
              </a:ext>
            </a:extLst>
          </p:cNvPr>
          <p:cNvSpPr txBox="1"/>
          <p:nvPr/>
        </p:nvSpPr>
        <p:spPr>
          <a:xfrm rot="1381205">
            <a:off x="6295039" y="1991071"/>
            <a:ext cx="105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WAN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AAE1AB-2DB8-4430-89C7-4960CE6DF3AF}"/>
              </a:ext>
            </a:extLst>
          </p:cNvPr>
          <p:cNvSpPr txBox="1"/>
          <p:nvPr/>
        </p:nvSpPr>
        <p:spPr>
          <a:xfrm rot="214885">
            <a:off x="4620239" y="2488650"/>
            <a:ext cx="194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Python Script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9FE1FC-7F04-45E7-9E4F-A7E0C9A2A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2" b="15202"/>
          <a:stretch/>
        </p:blipFill>
        <p:spPr>
          <a:xfrm>
            <a:off x="1977167" y="3521241"/>
            <a:ext cx="1883910" cy="1263624"/>
          </a:xfrm>
          <a:prstGeom prst="rect">
            <a:avLst/>
          </a:prstGeom>
        </p:spPr>
      </p:pic>
      <p:pic>
        <p:nvPicPr>
          <p:cNvPr id="12" name="Graphic 11" descr="Door Open with solid fill">
            <a:extLst>
              <a:ext uri="{FF2B5EF4-FFF2-40B4-BE49-F238E27FC236}">
                <a16:creationId xmlns:a16="http://schemas.microsoft.com/office/drawing/2014/main" id="{590A0D01-2469-46A3-99BB-1F131C460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1146" y="5340018"/>
            <a:ext cx="750406" cy="750406"/>
          </a:xfrm>
          <a:prstGeom prst="rect">
            <a:avLst/>
          </a:prstGeom>
        </p:spPr>
      </p:pic>
      <p:pic>
        <p:nvPicPr>
          <p:cNvPr id="21" name="Graphic 20" descr="Folder Search with solid fill">
            <a:extLst>
              <a:ext uri="{FF2B5EF4-FFF2-40B4-BE49-F238E27FC236}">
                <a16:creationId xmlns:a16="http://schemas.microsoft.com/office/drawing/2014/main" id="{8D571337-BE49-4A7F-972D-C21096DA3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4489" y="4761427"/>
            <a:ext cx="914400" cy="91440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B5C4C86-FD41-4321-BE45-423D39CF0FA1}"/>
              </a:ext>
            </a:extLst>
          </p:cNvPr>
          <p:cNvCxnSpPr>
            <a:cxnSpLocks/>
            <a:stCxn id="3" idx="0"/>
            <a:endCxn id="5" idx="3"/>
          </p:cNvCxnSpPr>
          <p:nvPr/>
        </p:nvCxnSpPr>
        <p:spPr>
          <a:xfrm flipV="1">
            <a:off x="7128402" y="3592900"/>
            <a:ext cx="1174138" cy="1082788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017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846" y="-44095"/>
            <a:ext cx="6528817" cy="6858000"/>
          </a:xfrm>
          <a:prstGeom prst="rect">
            <a:avLst/>
          </a:prstGeom>
        </p:spPr>
      </p:pic>
      <p:grpSp>
        <p:nvGrpSpPr>
          <p:cNvPr id="7" name="Google Shape;168;p26">
            <a:extLst>
              <a:ext uri="{FF2B5EF4-FFF2-40B4-BE49-F238E27FC236}">
                <a16:creationId xmlns:a16="http://schemas.microsoft.com/office/drawing/2014/main" id="{FC4DFD72-82E7-4B02-8797-1A9B04476986}"/>
              </a:ext>
            </a:extLst>
          </p:cNvPr>
          <p:cNvGrpSpPr/>
          <p:nvPr/>
        </p:nvGrpSpPr>
        <p:grpSpPr>
          <a:xfrm>
            <a:off x="9667038" y="4305809"/>
            <a:ext cx="2356907" cy="2477616"/>
            <a:chOff x="4027772" y="543484"/>
            <a:chExt cx="4701638" cy="4061121"/>
          </a:xfrm>
        </p:grpSpPr>
        <p:sp>
          <p:nvSpPr>
            <p:cNvPr id="8" name="Google Shape;169;p26">
              <a:extLst>
                <a:ext uri="{FF2B5EF4-FFF2-40B4-BE49-F238E27FC236}">
                  <a16:creationId xmlns:a16="http://schemas.microsoft.com/office/drawing/2014/main" id="{5DF7B9BB-14E6-4217-8A57-D0C900F57E6A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0;p26">
              <a:extLst>
                <a:ext uri="{FF2B5EF4-FFF2-40B4-BE49-F238E27FC236}">
                  <a16:creationId xmlns:a16="http://schemas.microsoft.com/office/drawing/2014/main" id="{41EEF6C1-81A6-4246-94DD-3272FEBEC8D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1;p26">
              <a:extLst>
                <a:ext uri="{FF2B5EF4-FFF2-40B4-BE49-F238E27FC236}">
                  <a16:creationId xmlns:a16="http://schemas.microsoft.com/office/drawing/2014/main" id="{5ADC10C8-7285-4B11-9C30-21A65B66CB7B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2;p26">
              <a:extLst>
                <a:ext uri="{FF2B5EF4-FFF2-40B4-BE49-F238E27FC236}">
                  <a16:creationId xmlns:a16="http://schemas.microsoft.com/office/drawing/2014/main" id="{3A2C3462-0CB3-4A65-B8F8-7EB8C39F2F6E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3;p26">
              <a:extLst>
                <a:ext uri="{FF2B5EF4-FFF2-40B4-BE49-F238E27FC236}">
                  <a16:creationId xmlns:a16="http://schemas.microsoft.com/office/drawing/2014/main" id="{D50EC640-E87E-4126-8BC0-50F27F14ED4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;p26">
              <a:extLst>
                <a:ext uri="{FF2B5EF4-FFF2-40B4-BE49-F238E27FC236}">
                  <a16:creationId xmlns:a16="http://schemas.microsoft.com/office/drawing/2014/main" id="{14B1434F-6E5F-4F28-A7EB-839041854B8C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5;p26">
              <a:extLst>
                <a:ext uri="{FF2B5EF4-FFF2-40B4-BE49-F238E27FC236}">
                  <a16:creationId xmlns:a16="http://schemas.microsoft.com/office/drawing/2014/main" id="{3BA70502-BF90-4414-8506-5BA503ACBDBF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6;p26">
              <a:extLst>
                <a:ext uri="{FF2B5EF4-FFF2-40B4-BE49-F238E27FC236}">
                  <a16:creationId xmlns:a16="http://schemas.microsoft.com/office/drawing/2014/main" id="{2DC15D0A-F469-442E-A035-17CC192D5384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7;p26">
              <a:extLst>
                <a:ext uri="{FF2B5EF4-FFF2-40B4-BE49-F238E27FC236}">
                  <a16:creationId xmlns:a16="http://schemas.microsoft.com/office/drawing/2014/main" id="{B1ED7E4F-2494-429C-A537-4F54543BA624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8;p26">
              <a:extLst>
                <a:ext uri="{FF2B5EF4-FFF2-40B4-BE49-F238E27FC236}">
                  <a16:creationId xmlns:a16="http://schemas.microsoft.com/office/drawing/2014/main" id="{82671283-FCF1-4D3F-94E9-FE9496ED9798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9;p26">
              <a:extLst>
                <a:ext uri="{FF2B5EF4-FFF2-40B4-BE49-F238E27FC236}">
                  <a16:creationId xmlns:a16="http://schemas.microsoft.com/office/drawing/2014/main" id="{BC290763-86A9-4460-BE03-6117B097F164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0;p26">
              <a:extLst>
                <a:ext uri="{FF2B5EF4-FFF2-40B4-BE49-F238E27FC236}">
                  <a16:creationId xmlns:a16="http://schemas.microsoft.com/office/drawing/2014/main" id="{FCAC0FF0-C3EE-40BE-8990-87384FECC364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1;p26">
              <a:extLst>
                <a:ext uri="{FF2B5EF4-FFF2-40B4-BE49-F238E27FC236}">
                  <a16:creationId xmlns:a16="http://schemas.microsoft.com/office/drawing/2014/main" id="{D7FE30C5-B542-4737-AE12-E6AF71F7095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2;p26">
              <a:extLst>
                <a:ext uri="{FF2B5EF4-FFF2-40B4-BE49-F238E27FC236}">
                  <a16:creationId xmlns:a16="http://schemas.microsoft.com/office/drawing/2014/main" id="{CBF8BD88-8A71-4BB1-96BF-72B5D47FA9F7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3;p26">
              <a:extLst>
                <a:ext uri="{FF2B5EF4-FFF2-40B4-BE49-F238E27FC236}">
                  <a16:creationId xmlns:a16="http://schemas.microsoft.com/office/drawing/2014/main" id="{C1EB93A9-5A06-4BBE-923F-FE69CA85E4C2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4;p26">
              <a:extLst>
                <a:ext uri="{FF2B5EF4-FFF2-40B4-BE49-F238E27FC236}">
                  <a16:creationId xmlns:a16="http://schemas.microsoft.com/office/drawing/2014/main" id="{CFBBC021-ED65-48F2-882E-230431EF13B5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5;p26">
              <a:extLst>
                <a:ext uri="{FF2B5EF4-FFF2-40B4-BE49-F238E27FC236}">
                  <a16:creationId xmlns:a16="http://schemas.microsoft.com/office/drawing/2014/main" id="{71361370-8D72-4CE8-856A-82FA06D4E52A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6;p26">
              <a:extLst>
                <a:ext uri="{FF2B5EF4-FFF2-40B4-BE49-F238E27FC236}">
                  <a16:creationId xmlns:a16="http://schemas.microsoft.com/office/drawing/2014/main" id="{BF6A8B53-5A89-49EA-A5E3-CE3C55897068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7;p26">
              <a:extLst>
                <a:ext uri="{FF2B5EF4-FFF2-40B4-BE49-F238E27FC236}">
                  <a16:creationId xmlns:a16="http://schemas.microsoft.com/office/drawing/2014/main" id="{795AD6EB-F624-400C-9B4F-165EAB1F815E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8;p26">
              <a:extLst>
                <a:ext uri="{FF2B5EF4-FFF2-40B4-BE49-F238E27FC236}">
                  <a16:creationId xmlns:a16="http://schemas.microsoft.com/office/drawing/2014/main" id="{6658832A-4EA8-440D-9C07-A613FE130F60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;p26">
              <a:extLst>
                <a:ext uri="{FF2B5EF4-FFF2-40B4-BE49-F238E27FC236}">
                  <a16:creationId xmlns:a16="http://schemas.microsoft.com/office/drawing/2014/main" id="{4B7493E4-A3E1-4367-B892-99EA3DAD2ABF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0;p26">
              <a:extLst>
                <a:ext uri="{FF2B5EF4-FFF2-40B4-BE49-F238E27FC236}">
                  <a16:creationId xmlns:a16="http://schemas.microsoft.com/office/drawing/2014/main" id="{8856762C-2E08-4866-B609-7D99CB38F385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;p26">
              <a:extLst>
                <a:ext uri="{FF2B5EF4-FFF2-40B4-BE49-F238E27FC236}">
                  <a16:creationId xmlns:a16="http://schemas.microsoft.com/office/drawing/2014/main" id="{0381FB3F-A838-4905-9490-0AC6A4664614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2;p26">
              <a:extLst>
                <a:ext uri="{FF2B5EF4-FFF2-40B4-BE49-F238E27FC236}">
                  <a16:creationId xmlns:a16="http://schemas.microsoft.com/office/drawing/2014/main" id="{3C310002-C38C-467E-8D55-24B9FBAD2FBB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;p26">
              <a:extLst>
                <a:ext uri="{FF2B5EF4-FFF2-40B4-BE49-F238E27FC236}">
                  <a16:creationId xmlns:a16="http://schemas.microsoft.com/office/drawing/2014/main" id="{FBEFA4EC-50F5-4FF5-A155-99FFB8EB9511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4;p26">
              <a:extLst>
                <a:ext uri="{FF2B5EF4-FFF2-40B4-BE49-F238E27FC236}">
                  <a16:creationId xmlns:a16="http://schemas.microsoft.com/office/drawing/2014/main" id="{1B9B0923-43A9-4437-9821-792328F8A664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5;p26">
              <a:extLst>
                <a:ext uri="{FF2B5EF4-FFF2-40B4-BE49-F238E27FC236}">
                  <a16:creationId xmlns:a16="http://schemas.microsoft.com/office/drawing/2014/main" id="{0EAFB595-A53F-4A3B-9865-573875BB691C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6;p26">
              <a:extLst>
                <a:ext uri="{FF2B5EF4-FFF2-40B4-BE49-F238E27FC236}">
                  <a16:creationId xmlns:a16="http://schemas.microsoft.com/office/drawing/2014/main" id="{5502C61A-3F24-4E3F-9B8B-A22E23A50063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7;p26">
              <a:extLst>
                <a:ext uri="{FF2B5EF4-FFF2-40B4-BE49-F238E27FC236}">
                  <a16:creationId xmlns:a16="http://schemas.microsoft.com/office/drawing/2014/main" id="{02915D27-18E9-4BA1-8708-B13F91A4251D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8;p26">
              <a:extLst>
                <a:ext uri="{FF2B5EF4-FFF2-40B4-BE49-F238E27FC236}">
                  <a16:creationId xmlns:a16="http://schemas.microsoft.com/office/drawing/2014/main" id="{9344CE59-16E9-4A95-9179-049C4B5D6D70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9;p26">
              <a:extLst>
                <a:ext uri="{FF2B5EF4-FFF2-40B4-BE49-F238E27FC236}">
                  <a16:creationId xmlns:a16="http://schemas.microsoft.com/office/drawing/2014/main" id="{5C4C2D13-5C37-4FCB-A512-9BB24E8CC954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0;p26">
              <a:extLst>
                <a:ext uri="{FF2B5EF4-FFF2-40B4-BE49-F238E27FC236}">
                  <a16:creationId xmlns:a16="http://schemas.microsoft.com/office/drawing/2014/main" id="{7E3F235D-7CAF-4185-AF34-BA4327D566BC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1;p26">
              <a:extLst>
                <a:ext uri="{FF2B5EF4-FFF2-40B4-BE49-F238E27FC236}">
                  <a16:creationId xmlns:a16="http://schemas.microsoft.com/office/drawing/2014/main" id="{DBA5B61C-1FCB-401F-A193-1EBE95A39833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2;p26">
              <a:extLst>
                <a:ext uri="{FF2B5EF4-FFF2-40B4-BE49-F238E27FC236}">
                  <a16:creationId xmlns:a16="http://schemas.microsoft.com/office/drawing/2014/main" id="{58D9C4F8-D23A-4095-B3A1-DF097821D1BD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3;p26">
              <a:extLst>
                <a:ext uri="{FF2B5EF4-FFF2-40B4-BE49-F238E27FC236}">
                  <a16:creationId xmlns:a16="http://schemas.microsoft.com/office/drawing/2014/main" id="{6C189759-0F6B-40E6-8642-27743DE5F385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4;p26">
              <a:extLst>
                <a:ext uri="{FF2B5EF4-FFF2-40B4-BE49-F238E27FC236}">
                  <a16:creationId xmlns:a16="http://schemas.microsoft.com/office/drawing/2014/main" id="{87613B38-9008-4CA5-81BD-CCDF3817EF27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5;p26">
              <a:extLst>
                <a:ext uri="{FF2B5EF4-FFF2-40B4-BE49-F238E27FC236}">
                  <a16:creationId xmlns:a16="http://schemas.microsoft.com/office/drawing/2014/main" id="{7CD73FB3-D374-46A5-86EF-0954D4778F01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6;p26">
              <a:extLst>
                <a:ext uri="{FF2B5EF4-FFF2-40B4-BE49-F238E27FC236}">
                  <a16:creationId xmlns:a16="http://schemas.microsoft.com/office/drawing/2014/main" id="{BDA4450A-1983-48FC-9EDA-2BBBFEAF88DF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7;p26">
              <a:extLst>
                <a:ext uri="{FF2B5EF4-FFF2-40B4-BE49-F238E27FC236}">
                  <a16:creationId xmlns:a16="http://schemas.microsoft.com/office/drawing/2014/main" id="{3DACF8FC-958B-46C3-800F-2B728A6DB9E7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8;p26">
              <a:extLst>
                <a:ext uri="{FF2B5EF4-FFF2-40B4-BE49-F238E27FC236}">
                  <a16:creationId xmlns:a16="http://schemas.microsoft.com/office/drawing/2014/main" id="{0D98B9F0-AE9B-430E-B5F9-93426AC7AE59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9;p26">
              <a:extLst>
                <a:ext uri="{FF2B5EF4-FFF2-40B4-BE49-F238E27FC236}">
                  <a16:creationId xmlns:a16="http://schemas.microsoft.com/office/drawing/2014/main" id="{370B5A47-7C51-4463-A070-022BC3CE799D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0;p26">
              <a:extLst>
                <a:ext uri="{FF2B5EF4-FFF2-40B4-BE49-F238E27FC236}">
                  <a16:creationId xmlns:a16="http://schemas.microsoft.com/office/drawing/2014/main" id="{56B68162-BBCD-43FF-9FAC-CD76F87BA0B1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1;p26">
              <a:extLst>
                <a:ext uri="{FF2B5EF4-FFF2-40B4-BE49-F238E27FC236}">
                  <a16:creationId xmlns:a16="http://schemas.microsoft.com/office/drawing/2014/main" id="{0AE9D37D-BF86-4AD6-905B-2762690F813F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2;p26">
              <a:extLst>
                <a:ext uri="{FF2B5EF4-FFF2-40B4-BE49-F238E27FC236}">
                  <a16:creationId xmlns:a16="http://schemas.microsoft.com/office/drawing/2014/main" id="{2E48363F-28F7-4194-86AD-DFD1405C3016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3;p26">
              <a:extLst>
                <a:ext uri="{FF2B5EF4-FFF2-40B4-BE49-F238E27FC236}">
                  <a16:creationId xmlns:a16="http://schemas.microsoft.com/office/drawing/2014/main" id="{BFAF7D3F-7EA4-4A41-A48A-B8CECA9AFA50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4;p26">
              <a:extLst>
                <a:ext uri="{FF2B5EF4-FFF2-40B4-BE49-F238E27FC236}">
                  <a16:creationId xmlns:a16="http://schemas.microsoft.com/office/drawing/2014/main" id="{77A19764-FBCD-479B-A0CC-C5D937271B5F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5;p26">
              <a:extLst>
                <a:ext uri="{FF2B5EF4-FFF2-40B4-BE49-F238E27FC236}">
                  <a16:creationId xmlns:a16="http://schemas.microsoft.com/office/drawing/2014/main" id="{3024BCD1-C423-4A1A-BFC4-5BB6F94FBCA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6;p26">
              <a:extLst>
                <a:ext uri="{FF2B5EF4-FFF2-40B4-BE49-F238E27FC236}">
                  <a16:creationId xmlns:a16="http://schemas.microsoft.com/office/drawing/2014/main" id="{8D639E7E-2264-4DCE-B714-E98E5CE2C8A9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7;p26">
              <a:extLst>
                <a:ext uri="{FF2B5EF4-FFF2-40B4-BE49-F238E27FC236}">
                  <a16:creationId xmlns:a16="http://schemas.microsoft.com/office/drawing/2014/main" id="{221EECD9-E3FB-4AA9-BCFA-F274B6BC0ED8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8;p26">
              <a:extLst>
                <a:ext uri="{FF2B5EF4-FFF2-40B4-BE49-F238E27FC236}">
                  <a16:creationId xmlns:a16="http://schemas.microsoft.com/office/drawing/2014/main" id="{F9EAA229-6423-460B-AC59-438F7FC71D4C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9;p26">
              <a:extLst>
                <a:ext uri="{FF2B5EF4-FFF2-40B4-BE49-F238E27FC236}">
                  <a16:creationId xmlns:a16="http://schemas.microsoft.com/office/drawing/2014/main" id="{2A327F97-70A1-405F-9301-21610864C9AF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0;p26">
              <a:extLst>
                <a:ext uri="{FF2B5EF4-FFF2-40B4-BE49-F238E27FC236}">
                  <a16:creationId xmlns:a16="http://schemas.microsoft.com/office/drawing/2014/main" id="{29F2CB73-36EA-4944-A88A-B8D6B92D01E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1;p26">
              <a:extLst>
                <a:ext uri="{FF2B5EF4-FFF2-40B4-BE49-F238E27FC236}">
                  <a16:creationId xmlns:a16="http://schemas.microsoft.com/office/drawing/2014/main" id="{011D2AAF-4217-4B18-9C2C-74B6EEC65977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262;p24">
            <a:extLst>
              <a:ext uri="{FF2B5EF4-FFF2-40B4-BE49-F238E27FC236}">
                <a16:creationId xmlns:a16="http://schemas.microsoft.com/office/drawing/2014/main" id="{B25B8BD8-2516-470E-805E-3707E9727D19}"/>
              </a:ext>
            </a:extLst>
          </p:cNvPr>
          <p:cNvSpPr txBox="1">
            <a:spLocks/>
          </p:cNvSpPr>
          <p:nvPr/>
        </p:nvSpPr>
        <p:spPr>
          <a:xfrm>
            <a:off x="5055046" y="2406836"/>
            <a:ext cx="6656040" cy="80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/>
              </a:rPr>
              <a:t>HARDWARE &amp; IOT</a:t>
            </a:r>
          </a:p>
        </p:txBody>
      </p:sp>
      <p:cxnSp>
        <p:nvCxnSpPr>
          <p:cNvPr id="62" name="Google Shape;264;p24">
            <a:extLst>
              <a:ext uri="{FF2B5EF4-FFF2-40B4-BE49-F238E27FC236}">
                <a16:creationId xmlns:a16="http://schemas.microsoft.com/office/drawing/2014/main" id="{F29C925E-2B98-48AC-B66A-B13DA0C21D07}"/>
              </a:ext>
            </a:extLst>
          </p:cNvPr>
          <p:cNvCxnSpPr/>
          <p:nvPr/>
        </p:nvCxnSpPr>
        <p:spPr>
          <a:xfrm>
            <a:off x="5419933" y="3045133"/>
            <a:ext cx="658368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25387F1-A0C6-4809-B6EC-9533F73C4BFF}"/>
              </a:ext>
            </a:extLst>
          </p:cNvPr>
          <p:cNvSpPr/>
          <p:nvPr/>
        </p:nvSpPr>
        <p:spPr>
          <a:xfrm rot="17351654">
            <a:off x="2297897" y="4459404"/>
            <a:ext cx="428234" cy="1045153"/>
          </a:xfrm>
          <a:custGeom>
            <a:avLst/>
            <a:gdLst>
              <a:gd name="connsiteX0" fmla="*/ 0 w 428234"/>
              <a:gd name="connsiteY0" fmla="*/ 181070 h 1045153"/>
              <a:gd name="connsiteX1" fmla="*/ 105021 w 428234"/>
              <a:gd name="connsiteY1" fmla="*/ 0 h 1045153"/>
              <a:gd name="connsiteX2" fmla="*/ 210041 w 428234"/>
              <a:gd name="connsiteY2" fmla="*/ 181070 h 1045153"/>
              <a:gd name="connsiteX3" fmla="*/ 126242 w 428234"/>
              <a:gd name="connsiteY3" fmla="*/ 181070 h 1045153"/>
              <a:gd name="connsiteX4" fmla="*/ 132696 w 428234"/>
              <a:gd name="connsiteY4" fmla="*/ 243601 h 1045153"/>
              <a:gd name="connsiteX5" fmla="*/ 428234 w 428234"/>
              <a:gd name="connsiteY5" fmla="*/ 1011958 h 1045153"/>
              <a:gd name="connsiteX6" fmla="*/ 379544 w 428234"/>
              <a:gd name="connsiteY6" fmla="*/ 1045153 h 1045153"/>
              <a:gd name="connsiteX7" fmla="*/ 74311 w 428234"/>
              <a:gd name="connsiteY7" fmla="*/ 251592 h 1045153"/>
              <a:gd name="connsiteX8" fmla="*/ 67033 w 428234"/>
              <a:gd name="connsiteY8" fmla="*/ 181070 h 104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234" h="1045153">
                <a:moveTo>
                  <a:pt x="0" y="181070"/>
                </a:moveTo>
                <a:lnTo>
                  <a:pt x="105021" y="0"/>
                </a:lnTo>
                <a:lnTo>
                  <a:pt x="210041" y="181070"/>
                </a:lnTo>
                <a:lnTo>
                  <a:pt x="126242" y="181070"/>
                </a:lnTo>
                <a:lnTo>
                  <a:pt x="132696" y="243601"/>
                </a:lnTo>
                <a:cubicBezTo>
                  <a:pt x="170332" y="518604"/>
                  <a:pt x="271275" y="781724"/>
                  <a:pt x="428234" y="1011958"/>
                </a:cubicBezTo>
                <a:lnTo>
                  <a:pt x="379544" y="1045153"/>
                </a:lnTo>
                <a:cubicBezTo>
                  <a:pt x="217436" y="807367"/>
                  <a:pt x="113182" y="535616"/>
                  <a:pt x="74311" y="251592"/>
                </a:cubicBezTo>
                <a:lnTo>
                  <a:pt x="67033" y="181070"/>
                </a:lnTo>
                <a:close/>
              </a:path>
            </a:pathLst>
          </a:custGeom>
          <a:solidFill>
            <a:srgbClr val="84CC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74" name="Block Arc 73">
            <a:extLst>
              <a:ext uri="{FF2B5EF4-FFF2-40B4-BE49-F238E27FC236}">
                <a16:creationId xmlns:a16="http://schemas.microsoft.com/office/drawing/2014/main" id="{F45C24B0-C419-4D97-A986-F91D520E953A}"/>
              </a:ext>
            </a:extLst>
          </p:cNvPr>
          <p:cNvSpPr/>
          <p:nvPr/>
        </p:nvSpPr>
        <p:spPr>
          <a:xfrm>
            <a:off x="494640" y="1002439"/>
            <a:ext cx="4353564" cy="4353564"/>
          </a:xfrm>
          <a:prstGeom prst="blockArc">
            <a:avLst>
              <a:gd name="adj1" fmla="val 17815334"/>
              <a:gd name="adj2" fmla="val 3714651"/>
              <a:gd name="adj3" fmla="val 1933"/>
            </a:avLst>
          </a:prstGeom>
          <a:solidFill>
            <a:srgbClr val="7CC8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44FC944-B55C-4BEB-BC2F-75B52B3ABE46}"/>
              </a:ext>
            </a:extLst>
          </p:cNvPr>
          <p:cNvGrpSpPr/>
          <p:nvPr/>
        </p:nvGrpSpPr>
        <p:grpSpPr>
          <a:xfrm>
            <a:off x="592186" y="1204021"/>
            <a:ext cx="3958362" cy="3743617"/>
            <a:chOff x="661849" y="2036077"/>
            <a:chExt cx="3958362" cy="3743617"/>
          </a:xfrm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A5B124B2-17B1-436B-BBA4-2E5686F0458E}"/>
                </a:ext>
              </a:extLst>
            </p:cNvPr>
            <p:cNvSpPr/>
            <p:nvPr/>
          </p:nvSpPr>
          <p:spPr>
            <a:xfrm rot="5400000">
              <a:off x="1916500" y="172761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EF2821D7-4943-4283-A3D2-E00D5A145955}"/>
                </a:ext>
              </a:extLst>
            </p:cNvPr>
            <p:cNvSpPr/>
            <p:nvPr/>
          </p:nvSpPr>
          <p:spPr>
            <a:xfrm rot="7956445">
              <a:off x="3089977" y="1750872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65101C4B-3AF7-484B-B46B-9151E6E8ACB2}"/>
                </a:ext>
              </a:extLst>
            </p:cNvPr>
            <p:cNvSpPr/>
            <p:nvPr/>
          </p:nvSpPr>
          <p:spPr>
            <a:xfrm rot="10333252">
              <a:off x="4141508" y="2869225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851427C-132E-432F-BFB9-823D131B7371}"/>
                </a:ext>
              </a:extLst>
            </p:cNvPr>
            <p:cNvSpPr/>
            <p:nvPr/>
          </p:nvSpPr>
          <p:spPr>
            <a:xfrm rot="12756745">
              <a:off x="4191977" y="396261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4490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4B507D9-6ED7-44E7-B031-93DA25F99EA5}"/>
                </a:ext>
              </a:extLst>
            </p:cNvPr>
            <p:cNvSpPr/>
            <p:nvPr/>
          </p:nvSpPr>
          <p:spPr>
            <a:xfrm rot="19908099">
              <a:off x="1190513" y="473454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5B1746A-6A01-41A8-883D-981008AAE040}"/>
                </a:ext>
              </a:extLst>
            </p:cNvPr>
            <p:cNvSpPr/>
            <p:nvPr/>
          </p:nvSpPr>
          <p:spPr>
            <a:xfrm rot="684906">
              <a:off x="663494" y="3626653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E931C93-7D0E-495E-B7F1-B96F85908495}"/>
                </a:ext>
              </a:extLst>
            </p:cNvPr>
            <p:cNvSpPr/>
            <p:nvPr/>
          </p:nvSpPr>
          <p:spPr>
            <a:xfrm rot="3108399">
              <a:off x="970309" y="242222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4490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540BD14C-91E5-4ABD-9F5A-8D06492CB64F}"/>
                </a:ext>
              </a:extLst>
            </p:cNvPr>
            <p:cNvSpPr/>
            <p:nvPr/>
          </p:nvSpPr>
          <p:spPr>
            <a:xfrm rot="14990261">
              <a:off x="3487945" y="4911459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pic>
        <p:nvPicPr>
          <p:cNvPr id="264" name="Graphic 263">
            <a:extLst>
              <a:ext uri="{FF2B5EF4-FFF2-40B4-BE49-F238E27FC236}">
                <a16:creationId xmlns:a16="http://schemas.microsoft.com/office/drawing/2014/main" id="{438B9527-F96D-46C1-A318-E35FF5C28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304" y="1750321"/>
            <a:ext cx="3265799" cy="285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0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F2062D8-559D-4D10-B3C0-C9ADF9CF2ED1}"/>
              </a:ext>
            </a:extLst>
          </p:cNvPr>
          <p:cNvSpPr txBox="1"/>
          <p:nvPr/>
        </p:nvSpPr>
        <p:spPr>
          <a:xfrm>
            <a:off x="243839" y="226985"/>
            <a:ext cx="3480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8497B0"/>
                </a:solidFill>
                <a:latin typeface="+mj-lt"/>
              </a:rPr>
              <a:t>HARDWARE &amp; IOT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AD0245-C758-417E-9B84-A487CFD780A9}"/>
              </a:ext>
            </a:extLst>
          </p:cNvPr>
          <p:cNvCxnSpPr>
            <a:cxnSpLocks/>
          </p:cNvCxnSpPr>
          <p:nvPr/>
        </p:nvCxnSpPr>
        <p:spPr>
          <a:xfrm>
            <a:off x="1463040" y="934871"/>
            <a:ext cx="17983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B7769CF-D4FE-4AF2-807A-37B03E2D9117}"/>
              </a:ext>
            </a:extLst>
          </p:cNvPr>
          <p:cNvCxnSpPr/>
          <p:nvPr/>
        </p:nvCxnSpPr>
        <p:spPr>
          <a:xfrm>
            <a:off x="360146" y="751708"/>
            <a:ext cx="2926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DC55F9-1B04-4603-B7A3-2236AAEA539C}"/>
              </a:ext>
            </a:extLst>
          </p:cNvPr>
          <p:cNvSpPr txBox="1"/>
          <p:nvPr/>
        </p:nvSpPr>
        <p:spPr>
          <a:xfrm>
            <a:off x="472029" y="1116607"/>
            <a:ext cx="10341756" cy="244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>
              <a:lnSpc>
                <a:spcPct val="150000"/>
              </a:lnSpc>
              <a:buClr>
                <a:srgbClr val="FFC000"/>
              </a:buClr>
              <a:defRPr/>
            </a:pPr>
            <a:r>
              <a:rPr 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complete the eco system we used: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RFID door lock enabled to control the opening and closing of the doors with additional access to it anywhere and any time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Online access to the door lock anywhere at any time and schedule door opening for events like family visits and invitations.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F49E5E7-29A5-4FBF-AEB4-EA44BF6EB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1" t="24854" r="24603" b="26140"/>
          <a:stretch/>
        </p:blipFill>
        <p:spPr>
          <a:xfrm>
            <a:off x="1463040" y="3928325"/>
            <a:ext cx="3847940" cy="2677744"/>
          </a:xfrm>
          <a:prstGeom prst="rect">
            <a:avLst/>
          </a:pr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68834E13-8B3C-45E5-8E40-14E5DB9324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9" t="23712" r="6226" b="14204"/>
          <a:stretch/>
        </p:blipFill>
        <p:spPr>
          <a:xfrm>
            <a:off x="6953741" y="3928325"/>
            <a:ext cx="3847940" cy="267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12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F2062D8-559D-4D10-B3C0-C9ADF9CF2ED1}"/>
              </a:ext>
            </a:extLst>
          </p:cNvPr>
          <p:cNvSpPr txBox="1"/>
          <p:nvPr/>
        </p:nvSpPr>
        <p:spPr>
          <a:xfrm>
            <a:off x="243839" y="226985"/>
            <a:ext cx="3480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8497B0"/>
                </a:solidFill>
                <a:latin typeface="+mj-lt"/>
              </a:rPr>
              <a:t>HARDWARE &amp; IOT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AD0245-C758-417E-9B84-A487CFD780A9}"/>
              </a:ext>
            </a:extLst>
          </p:cNvPr>
          <p:cNvCxnSpPr>
            <a:cxnSpLocks/>
          </p:cNvCxnSpPr>
          <p:nvPr/>
        </p:nvCxnSpPr>
        <p:spPr>
          <a:xfrm>
            <a:off x="1463040" y="934871"/>
            <a:ext cx="17983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B7769CF-D4FE-4AF2-807A-37B03E2D9117}"/>
              </a:ext>
            </a:extLst>
          </p:cNvPr>
          <p:cNvCxnSpPr/>
          <p:nvPr/>
        </p:nvCxnSpPr>
        <p:spPr>
          <a:xfrm>
            <a:off x="360146" y="751708"/>
            <a:ext cx="2926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DC55F9-1B04-4603-B7A3-2236AAEA539C}"/>
              </a:ext>
            </a:extLst>
          </p:cNvPr>
          <p:cNvSpPr txBox="1"/>
          <p:nvPr/>
        </p:nvSpPr>
        <p:spPr>
          <a:xfrm>
            <a:off x="472029" y="977975"/>
            <a:ext cx="11093038" cy="244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>
              <a:lnSpc>
                <a:spcPct val="150000"/>
              </a:lnSpc>
              <a:buClr>
                <a:srgbClr val="FFC000"/>
              </a:buClr>
              <a:defRPr/>
            </a:pPr>
            <a:r>
              <a:rPr 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Attendance system 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built an attendance system  to tracking any one in the facilities and know the entry time.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Making it impossible for unauthorized person to enter without alerting the owner.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endParaRPr lang="en-US" sz="2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49E5E7-29A5-4FBF-AEB4-EA44BF6EB1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r="463"/>
          <a:stretch/>
        </p:blipFill>
        <p:spPr>
          <a:xfrm>
            <a:off x="4922535" y="3046217"/>
            <a:ext cx="7026912" cy="3577546"/>
          </a:xfrm>
          <a:prstGeom prst="rect">
            <a:avLst/>
          </a:prstGeom>
        </p:spPr>
      </p:pic>
      <p:pic>
        <p:nvPicPr>
          <p:cNvPr id="3" name="WhatsApp Video 2022-03-26 at 10.05.53 AM">
            <a:hlinkClick r:id="" action="ppaction://media"/>
            <a:extLst>
              <a:ext uri="{FF2B5EF4-FFF2-40B4-BE49-F238E27FC236}">
                <a16:creationId xmlns:a16="http://schemas.microsoft.com/office/drawing/2014/main" id="{61590345-7556-4405-8DDA-141EE11E40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1440" y="3046217"/>
            <a:ext cx="4450506" cy="340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5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846" y="-44095"/>
            <a:ext cx="6528817" cy="6858000"/>
          </a:xfrm>
          <a:prstGeom prst="rect">
            <a:avLst/>
          </a:prstGeom>
        </p:spPr>
      </p:pic>
      <p:grpSp>
        <p:nvGrpSpPr>
          <p:cNvPr id="7" name="Google Shape;168;p26">
            <a:extLst>
              <a:ext uri="{FF2B5EF4-FFF2-40B4-BE49-F238E27FC236}">
                <a16:creationId xmlns:a16="http://schemas.microsoft.com/office/drawing/2014/main" id="{FC4DFD72-82E7-4B02-8797-1A9B04476986}"/>
              </a:ext>
            </a:extLst>
          </p:cNvPr>
          <p:cNvGrpSpPr/>
          <p:nvPr/>
        </p:nvGrpSpPr>
        <p:grpSpPr>
          <a:xfrm>
            <a:off x="9667038" y="4305809"/>
            <a:ext cx="2356907" cy="2477616"/>
            <a:chOff x="4027772" y="543484"/>
            <a:chExt cx="4701638" cy="4061121"/>
          </a:xfrm>
        </p:grpSpPr>
        <p:sp>
          <p:nvSpPr>
            <p:cNvPr id="8" name="Google Shape;169;p26">
              <a:extLst>
                <a:ext uri="{FF2B5EF4-FFF2-40B4-BE49-F238E27FC236}">
                  <a16:creationId xmlns:a16="http://schemas.microsoft.com/office/drawing/2014/main" id="{5DF7B9BB-14E6-4217-8A57-D0C900F57E6A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0;p26">
              <a:extLst>
                <a:ext uri="{FF2B5EF4-FFF2-40B4-BE49-F238E27FC236}">
                  <a16:creationId xmlns:a16="http://schemas.microsoft.com/office/drawing/2014/main" id="{41EEF6C1-81A6-4246-94DD-3272FEBEC8D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1;p26">
              <a:extLst>
                <a:ext uri="{FF2B5EF4-FFF2-40B4-BE49-F238E27FC236}">
                  <a16:creationId xmlns:a16="http://schemas.microsoft.com/office/drawing/2014/main" id="{5ADC10C8-7285-4B11-9C30-21A65B66CB7B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2;p26">
              <a:extLst>
                <a:ext uri="{FF2B5EF4-FFF2-40B4-BE49-F238E27FC236}">
                  <a16:creationId xmlns:a16="http://schemas.microsoft.com/office/drawing/2014/main" id="{3A2C3462-0CB3-4A65-B8F8-7EB8C39F2F6E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3;p26">
              <a:extLst>
                <a:ext uri="{FF2B5EF4-FFF2-40B4-BE49-F238E27FC236}">
                  <a16:creationId xmlns:a16="http://schemas.microsoft.com/office/drawing/2014/main" id="{D50EC640-E87E-4126-8BC0-50F27F14ED4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;p26">
              <a:extLst>
                <a:ext uri="{FF2B5EF4-FFF2-40B4-BE49-F238E27FC236}">
                  <a16:creationId xmlns:a16="http://schemas.microsoft.com/office/drawing/2014/main" id="{14B1434F-6E5F-4F28-A7EB-839041854B8C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5;p26">
              <a:extLst>
                <a:ext uri="{FF2B5EF4-FFF2-40B4-BE49-F238E27FC236}">
                  <a16:creationId xmlns:a16="http://schemas.microsoft.com/office/drawing/2014/main" id="{3BA70502-BF90-4414-8506-5BA503ACBDBF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6;p26">
              <a:extLst>
                <a:ext uri="{FF2B5EF4-FFF2-40B4-BE49-F238E27FC236}">
                  <a16:creationId xmlns:a16="http://schemas.microsoft.com/office/drawing/2014/main" id="{2DC15D0A-F469-442E-A035-17CC192D5384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7;p26">
              <a:extLst>
                <a:ext uri="{FF2B5EF4-FFF2-40B4-BE49-F238E27FC236}">
                  <a16:creationId xmlns:a16="http://schemas.microsoft.com/office/drawing/2014/main" id="{B1ED7E4F-2494-429C-A537-4F54543BA624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8;p26">
              <a:extLst>
                <a:ext uri="{FF2B5EF4-FFF2-40B4-BE49-F238E27FC236}">
                  <a16:creationId xmlns:a16="http://schemas.microsoft.com/office/drawing/2014/main" id="{82671283-FCF1-4D3F-94E9-FE9496ED9798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9;p26">
              <a:extLst>
                <a:ext uri="{FF2B5EF4-FFF2-40B4-BE49-F238E27FC236}">
                  <a16:creationId xmlns:a16="http://schemas.microsoft.com/office/drawing/2014/main" id="{BC290763-86A9-4460-BE03-6117B097F164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0;p26">
              <a:extLst>
                <a:ext uri="{FF2B5EF4-FFF2-40B4-BE49-F238E27FC236}">
                  <a16:creationId xmlns:a16="http://schemas.microsoft.com/office/drawing/2014/main" id="{FCAC0FF0-C3EE-40BE-8990-87384FECC364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1;p26">
              <a:extLst>
                <a:ext uri="{FF2B5EF4-FFF2-40B4-BE49-F238E27FC236}">
                  <a16:creationId xmlns:a16="http://schemas.microsoft.com/office/drawing/2014/main" id="{D7FE30C5-B542-4737-AE12-E6AF71F7095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2;p26">
              <a:extLst>
                <a:ext uri="{FF2B5EF4-FFF2-40B4-BE49-F238E27FC236}">
                  <a16:creationId xmlns:a16="http://schemas.microsoft.com/office/drawing/2014/main" id="{CBF8BD88-8A71-4BB1-96BF-72B5D47FA9F7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3;p26">
              <a:extLst>
                <a:ext uri="{FF2B5EF4-FFF2-40B4-BE49-F238E27FC236}">
                  <a16:creationId xmlns:a16="http://schemas.microsoft.com/office/drawing/2014/main" id="{C1EB93A9-5A06-4BBE-923F-FE69CA85E4C2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4;p26">
              <a:extLst>
                <a:ext uri="{FF2B5EF4-FFF2-40B4-BE49-F238E27FC236}">
                  <a16:creationId xmlns:a16="http://schemas.microsoft.com/office/drawing/2014/main" id="{CFBBC021-ED65-48F2-882E-230431EF13B5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5;p26">
              <a:extLst>
                <a:ext uri="{FF2B5EF4-FFF2-40B4-BE49-F238E27FC236}">
                  <a16:creationId xmlns:a16="http://schemas.microsoft.com/office/drawing/2014/main" id="{71361370-8D72-4CE8-856A-82FA06D4E52A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6;p26">
              <a:extLst>
                <a:ext uri="{FF2B5EF4-FFF2-40B4-BE49-F238E27FC236}">
                  <a16:creationId xmlns:a16="http://schemas.microsoft.com/office/drawing/2014/main" id="{BF6A8B53-5A89-49EA-A5E3-CE3C55897068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7;p26">
              <a:extLst>
                <a:ext uri="{FF2B5EF4-FFF2-40B4-BE49-F238E27FC236}">
                  <a16:creationId xmlns:a16="http://schemas.microsoft.com/office/drawing/2014/main" id="{795AD6EB-F624-400C-9B4F-165EAB1F815E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8;p26">
              <a:extLst>
                <a:ext uri="{FF2B5EF4-FFF2-40B4-BE49-F238E27FC236}">
                  <a16:creationId xmlns:a16="http://schemas.microsoft.com/office/drawing/2014/main" id="{6658832A-4EA8-440D-9C07-A613FE130F60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;p26">
              <a:extLst>
                <a:ext uri="{FF2B5EF4-FFF2-40B4-BE49-F238E27FC236}">
                  <a16:creationId xmlns:a16="http://schemas.microsoft.com/office/drawing/2014/main" id="{4B7493E4-A3E1-4367-B892-99EA3DAD2ABF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0;p26">
              <a:extLst>
                <a:ext uri="{FF2B5EF4-FFF2-40B4-BE49-F238E27FC236}">
                  <a16:creationId xmlns:a16="http://schemas.microsoft.com/office/drawing/2014/main" id="{8856762C-2E08-4866-B609-7D99CB38F385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;p26">
              <a:extLst>
                <a:ext uri="{FF2B5EF4-FFF2-40B4-BE49-F238E27FC236}">
                  <a16:creationId xmlns:a16="http://schemas.microsoft.com/office/drawing/2014/main" id="{0381FB3F-A838-4905-9490-0AC6A4664614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2;p26">
              <a:extLst>
                <a:ext uri="{FF2B5EF4-FFF2-40B4-BE49-F238E27FC236}">
                  <a16:creationId xmlns:a16="http://schemas.microsoft.com/office/drawing/2014/main" id="{3C310002-C38C-467E-8D55-24B9FBAD2FBB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;p26">
              <a:extLst>
                <a:ext uri="{FF2B5EF4-FFF2-40B4-BE49-F238E27FC236}">
                  <a16:creationId xmlns:a16="http://schemas.microsoft.com/office/drawing/2014/main" id="{FBEFA4EC-50F5-4FF5-A155-99FFB8EB9511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4;p26">
              <a:extLst>
                <a:ext uri="{FF2B5EF4-FFF2-40B4-BE49-F238E27FC236}">
                  <a16:creationId xmlns:a16="http://schemas.microsoft.com/office/drawing/2014/main" id="{1B9B0923-43A9-4437-9821-792328F8A664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5;p26">
              <a:extLst>
                <a:ext uri="{FF2B5EF4-FFF2-40B4-BE49-F238E27FC236}">
                  <a16:creationId xmlns:a16="http://schemas.microsoft.com/office/drawing/2014/main" id="{0EAFB595-A53F-4A3B-9865-573875BB691C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6;p26">
              <a:extLst>
                <a:ext uri="{FF2B5EF4-FFF2-40B4-BE49-F238E27FC236}">
                  <a16:creationId xmlns:a16="http://schemas.microsoft.com/office/drawing/2014/main" id="{5502C61A-3F24-4E3F-9B8B-A22E23A50063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7;p26">
              <a:extLst>
                <a:ext uri="{FF2B5EF4-FFF2-40B4-BE49-F238E27FC236}">
                  <a16:creationId xmlns:a16="http://schemas.microsoft.com/office/drawing/2014/main" id="{02915D27-18E9-4BA1-8708-B13F91A4251D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8;p26">
              <a:extLst>
                <a:ext uri="{FF2B5EF4-FFF2-40B4-BE49-F238E27FC236}">
                  <a16:creationId xmlns:a16="http://schemas.microsoft.com/office/drawing/2014/main" id="{9344CE59-16E9-4A95-9179-049C4B5D6D70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9;p26">
              <a:extLst>
                <a:ext uri="{FF2B5EF4-FFF2-40B4-BE49-F238E27FC236}">
                  <a16:creationId xmlns:a16="http://schemas.microsoft.com/office/drawing/2014/main" id="{5C4C2D13-5C37-4FCB-A512-9BB24E8CC954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0;p26">
              <a:extLst>
                <a:ext uri="{FF2B5EF4-FFF2-40B4-BE49-F238E27FC236}">
                  <a16:creationId xmlns:a16="http://schemas.microsoft.com/office/drawing/2014/main" id="{7E3F235D-7CAF-4185-AF34-BA4327D566BC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1;p26">
              <a:extLst>
                <a:ext uri="{FF2B5EF4-FFF2-40B4-BE49-F238E27FC236}">
                  <a16:creationId xmlns:a16="http://schemas.microsoft.com/office/drawing/2014/main" id="{DBA5B61C-1FCB-401F-A193-1EBE95A39833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2;p26">
              <a:extLst>
                <a:ext uri="{FF2B5EF4-FFF2-40B4-BE49-F238E27FC236}">
                  <a16:creationId xmlns:a16="http://schemas.microsoft.com/office/drawing/2014/main" id="{58D9C4F8-D23A-4095-B3A1-DF097821D1BD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3;p26">
              <a:extLst>
                <a:ext uri="{FF2B5EF4-FFF2-40B4-BE49-F238E27FC236}">
                  <a16:creationId xmlns:a16="http://schemas.microsoft.com/office/drawing/2014/main" id="{6C189759-0F6B-40E6-8642-27743DE5F385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4;p26">
              <a:extLst>
                <a:ext uri="{FF2B5EF4-FFF2-40B4-BE49-F238E27FC236}">
                  <a16:creationId xmlns:a16="http://schemas.microsoft.com/office/drawing/2014/main" id="{87613B38-9008-4CA5-81BD-CCDF3817EF27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5;p26">
              <a:extLst>
                <a:ext uri="{FF2B5EF4-FFF2-40B4-BE49-F238E27FC236}">
                  <a16:creationId xmlns:a16="http://schemas.microsoft.com/office/drawing/2014/main" id="{7CD73FB3-D374-46A5-86EF-0954D4778F01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6;p26">
              <a:extLst>
                <a:ext uri="{FF2B5EF4-FFF2-40B4-BE49-F238E27FC236}">
                  <a16:creationId xmlns:a16="http://schemas.microsoft.com/office/drawing/2014/main" id="{BDA4450A-1983-48FC-9EDA-2BBBFEAF88DF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7;p26">
              <a:extLst>
                <a:ext uri="{FF2B5EF4-FFF2-40B4-BE49-F238E27FC236}">
                  <a16:creationId xmlns:a16="http://schemas.microsoft.com/office/drawing/2014/main" id="{3DACF8FC-958B-46C3-800F-2B728A6DB9E7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8;p26">
              <a:extLst>
                <a:ext uri="{FF2B5EF4-FFF2-40B4-BE49-F238E27FC236}">
                  <a16:creationId xmlns:a16="http://schemas.microsoft.com/office/drawing/2014/main" id="{0D98B9F0-AE9B-430E-B5F9-93426AC7AE59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9;p26">
              <a:extLst>
                <a:ext uri="{FF2B5EF4-FFF2-40B4-BE49-F238E27FC236}">
                  <a16:creationId xmlns:a16="http://schemas.microsoft.com/office/drawing/2014/main" id="{370B5A47-7C51-4463-A070-022BC3CE799D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0;p26">
              <a:extLst>
                <a:ext uri="{FF2B5EF4-FFF2-40B4-BE49-F238E27FC236}">
                  <a16:creationId xmlns:a16="http://schemas.microsoft.com/office/drawing/2014/main" id="{56B68162-BBCD-43FF-9FAC-CD76F87BA0B1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1;p26">
              <a:extLst>
                <a:ext uri="{FF2B5EF4-FFF2-40B4-BE49-F238E27FC236}">
                  <a16:creationId xmlns:a16="http://schemas.microsoft.com/office/drawing/2014/main" id="{0AE9D37D-BF86-4AD6-905B-2762690F813F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2;p26">
              <a:extLst>
                <a:ext uri="{FF2B5EF4-FFF2-40B4-BE49-F238E27FC236}">
                  <a16:creationId xmlns:a16="http://schemas.microsoft.com/office/drawing/2014/main" id="{2E48363F-28F7-4194-86AD-DFD1405C3016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3;p26">
              <a:extLst>
                <a:ext uri="{FF2B5EF4-FFF2-40B4-BE49-F238E27FC236}">
                  <a16:creationId xmlns:a16="http://schemas.microsoft.com/office/drawing/2014/main" id="{BFAF7D3F-7EA4-4A41-A48A-B8CECA9AFA50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4;p26">
              <a:extLst>
                <a:ext uri="{FF2B5EF4-FFF2-40B4-BE49-F238E27FC236}">
                  <a16:creationId xmlns:a16="http://schemas.microsoft.com/office/drawing/2014/main" id="{77A19764-FBCD-479B-A0CC-C5D937271B5F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5;p26">
              <a:extLst>
                <a:ext uri="{FF2B5EF4-FFF2-40B4-BE49-F238E27FC236}">
                  <a16:creationId xmlns:a16="http://schemas.microsoft.com/office/drawing/2014/main" id="{3024BCD1-C423-4A1A-BFC4-5BB6F94FBCA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6;p26">
              <a:extLst>
                <a:ext uri="{FF2B5EF4-FFF2-40B4-BE49-F238E27FC236}">
                  <a16:creationId xmlns:a16="http://schemas.microsoft.com/office/drawing/2014/main" id="{8D639E7E-2264-4DCE-B714-E98E5CE2C8A9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7;p26">
              <a:extLst>
                <a:ext uri="{FF2B5EF4-FFF2-40B4-BE49-F238E27FC236}">
                  <a16:creationId xmlns:a16="http://schemas.microsoft.com/office/drawing/2014/main" id="{221EECD9-E3FB-4AA9-BCFA-F274B6BC0ED8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8;p26">
              <a:extLst>
                <a:ext uri="{FF2B5EF4-FFF2-40B4-BE49-F238E27FC236}">
                  <a16:creationId xmlns:a16="http://schemas.microsoft.com/office/drawing/2014/main" id="{F9EAA229-6423-460B-AC59-438F7FC71D4C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9;p26">
              <a:extLst>
                <a:ext uri="{FF2B5EF4-FFF2-40B4-BE49-F238E27FC236}">
                  <a16:creationId xmlns:a16="http://schemas.microsoft.com/office/drawing/2014/main" id="{2A327F97-70A1-405F-9301-21610864C9AF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0;p26">
              <a:extLst>
                <a:ext uri="{FF2B5EF4-FFF2-40B4-BE49-F238E27FC236}">
                  <a16:creationId xmlns:a16="http://schemas.microsoft.com/office/drawing/2014/main" id="{29F2CB73-36EA-4944-A88A-B8D6B92D01E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1;p26">
              <a:extLst>
                <a:ext uri="{FF2B5EF4-FFF2-40B4-BE49-F238E27FC236}">
                  <a16:creationId xmlns:a16="http://schemas.microsoft.com/office/drawing/2014/main" id="{011D2AAF-4217-4B18-9C2C-74B6EEC65977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262;p24">
            <a:extLst>
              <a:ext uri="{FF2B5EF4-FFF2-40B4-BE49-F238E27FC236}">
                <a16:creationId xmlns:a16="http://schemas.microsoft.com/office/drawing/2014/main" id="{B25B8BD8-2516-470E-805E-3707E9727D19}"/>
              </a:ext>
            </a:extLst>
          </p:cNvPr>
          <p:cNvSpPr txBox="1">
            <a:spLocks/>
          </p:cNvSpPr>
          <p:nvPr/>
        </p:nvSpPr>
        <p:spPr>
          <a:xfrm>
            <a:off x="5055046" y="2406836"/>
            <a:ext cx="6656040" cy="80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/>
              </a:rPr>
              <a:t>AI &amp; Deep Learning</a:t>
            </a:r>
            <a:endParaRPr lang="en-US" altLang="ko-KR" sz="5400" b="1" dirty="0">
              <a:solidFill>
                <a:srgbClr val="8497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"/>
            </a:endParaRPr>
          </a:p>
        </p:txBody>
      </p:sp>
      <p:cxnSp>
        <p:nvCxnSpPr>
          <p:cNvPr id="62" name="Google Shape;264;p24">
            <a:extLst>
              <a:ext uri="{FF2B5EF4-FFF2-40B4-BE49-F238E27FC236}">
                <a16:creationId xmlns:a16="http://schemas.microsoft.com/office/drawing/2014/main" id="{F29C925E-2B98-48AC-B66A-B13DA0C21D07}"/>
              </a:ext>
            </a:extLst>
          </p:cNvPr>
          <p:cNvCxnSpPr/>
          <p:nvPr/>
        </p:nvCxnSpPr>
        <p:spPr>
          <a:xfrm>
            <a:off x="5419933" y="3045133"/>
            <a:ext cx="658368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25387F1-A0C6-4809-B6EC-9533F73C4BFF}"/>
              </a:ext>
            </a:extLst>
          </p:cNvPr>
          <p:cNvSpPr/>
          <p:nvPr/>
        </p:nvSpPr>
        <p:spPr>
          <a:xfrm rot="17351654">
            <a:off x="2297897" y="4459404"/>
            <a:ext cx="428234" cy="1045153"/>
          </a:xfrm>
          <a:custGeom>
            <a:avLst/>
            <a:gdLst>
              <a:gd name="connsiteX0" fmla="*/ 0 w 428234"/>
              <a:gd name="connsiteY0" fmla="*/ 181070 h 1045153"/>
              <a:gd name="connsiteX1" fmla="*/ 105021 w 428234"/>
              <a:gd name="connsiteY1" fmla="*/ 0 h 1045153"/>
              <a:gd name="connsiteX2" fmla="*/ 210041 w 428234"/>
              <a:gd name="connsiteY2" fmla="*/ 181070 h 1045153"/>
              <a:gd name="connsiteX3" fmla="*/ 126242 w 428234"/>
              <a:gd name="connsiteY3" fmla="*/ 181070 h 1045153"/>
              <a:gd name="connsiteX4" fmla="*/ 132696 w 428234"/>
              <a:gd name="connsiteY4" fmla="*/ 243601 h 1045153"/>
              <a:gd name="connsiteX5" fmla="*/ 428234 w 428234"/>
              <a:gd name="connsiteY5" fmla="*/ 1011958 h 1045153"/>
              <a:gd name="connsiteX6" fmla="*/ 379544 w 428234"/>
              <a:gd name="connsiteY6" fmla="*/ 1045153 h 1045153"/>
              <a:gd name="connsiteX7" fmla="*/ 74311 w 428234"/>
              <a:gd name="connsiteY7" fmla="*/ 251592 h 1045153"/>
              <a:gd name="connsiteX8" fmla="*/ 67033 w 428234"/>
              <a:gd name="connsiteY8" fmla="*/ 181070 h 104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234" h="1045153">
                <a:moveTo>
                  <a:pt x="0" y="181070"/>
                </a:moveTo>
                <a:lnTo>
                  <a:pt x="105021" y="0"/>
                </a:lnTo>
                <a:lnTo>
                  <a:pt x="210041" y="181070"/>
                </a:lnTo>
                <a:lnTo>
                  <a:pt x="126242" y="181070"/>
                </a:lnTo>
                <a:lnTo>
                  <a:pt x="132696" y="243601"/>
                </a:lnTo>
                <a:cubicBezTo>
                  <a:pt x="170332" y="518604"/>
                  <a:pt x="271275" y="781724"/>
                  <a:pt x="428234" y="1011958"/>
                </a:cubicBezTo>
                <a:lnTo>
                  <a:pt x="379544" y="1045153"/>
                </a:lnTo>
                <a:cubicBezTo>
                  <a:pt x="217436" y="807367"/>
                  <a:pt x="113182" y="535616"/>
                  <a:pt x="74311" y="251592"/>
                </a:cubicBezTo>
                <a:lnTo>
                  <a:pt x="67033" y="181070"/>
                </a:lnTo>
                <a:close/>
              </a:path>
            </a:pathLst>
          </a:custGeom>
          <a:solidFill>
            <a:srgbClr val="84CC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74" name="Block Arc 73">
            <a:extLst>
              <a:ext uri="{FF2B5EF4-FFF2-40B4-BE49-F238E27FC236}">
                <a16:creationId xmlns:a16="http://schemas.microsoft.com/office/drawing/2014/main" id="{F45C24B0-C419-4D97-A986-F91D520E953A}"/>
              </a:ext>
            </a:extLst>
          </p:cNvPr>
          <p:cNvSpPr/>
          <p:nvPr/>
        </p:nvSpPr>
        <p:spPr>
          <a:xfrm>
            <a:off x="494640" y="1002439"/>
            <a:ext cx="4353564" cy="4353564"/>
          </a:xfrm>
          <a:prstGeom prst="blockArc">
            <a:avLst>
              <a:gd name="adj1" fmla="val 17815334"/>
              <a:gd name="adj2" fmla="val 3714651"/>
              <a:gd name="adj3" fmla="val 1933"/>
            </a:avLst>
          </a:prstGeom>
          <a:solidFill>
            <a:srgbClr val="7CC8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44FC944-B55C-4BEB-BC2F-75B52B3ABE46}"/>
              </a:ext>
            </a:extLst>
          </p:cNvPr>
          <p:cNvGrpSpPr/>
          <p:nvPr/>
        </p:nvGrpSpPr>
        <p:grpSpPr>
          <a:xfrm>
            <a:off x="592186" y="1204021"/>
            <a:ext cx="3958362" cy="3743617"/>
            <a:chOff x="661849" y="2036077"/>
            <a:chExt cx="3958362" cy="3743617"/>
          </a:xfrm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A5B124B2-17B1-436B-BBA4-2E5686F0458E}"/>
                </a:ext>
              </a:extLst>
            </p:cNvPr>
            <p:cNvSpPr/>
            <p:nvPr/>
          </p:nvSpPr>
          <p:spPr>
            <a:xfrm rot="5400000">
              <a:off x="1916500" y="172761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EF2821D7-4943-4283-A3D2-E00D5A145955}"/>
                </a:ext>
              </a:extLst>
            </p:cNvPr>
            <p:cNvSpPr/>
            <p:nvPr/>
          </p:nvSpPr>
          <p:spPr>
            <a:xfrm rot="7956445">
              <a:off x="3089977" y="1750872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65101C4B-3AF7-484B-B46B-9151E6E8ACB2}"/>
                </a:ext>
              </a:extLst>
            </p:cNvPr>
            <p:cNvSpPr/>
            <p:nvPr/>
          </p:nvSpPr>
          <p:spPr>
            <a:xfrm rot="10333252">
              <a:off x="4141508" y="2869225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851427C-132E-432F-BFB9-823D131B7371}"/>
                </a:ext>
              </a:extLst>
            </p:cNvPr>
            <p:cNvSpPr/>
            <p:nvPr/>
          </p:nvSpPr>
          <p:spPr>
            <a:xfrm rot="12756745">
              <a:off x="4191977" y="396261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4490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4B507D9-6ED7-44E7-B031-93DA25F99EA5}"/>
                </a:ext>
              </a:extLst>
            </p:cNvPr>
            <p:cNvSpPr/>
            <p:nvPr/>
          </p:nvSpPr>
          <p:spPr>
            <a:xfrm rot="19908099">
              <a:off x="1190513" y="473454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5B1746A-6A01-41A8-883D-981008AAE040}"/>
                </a:ext>
              </a:extLst>
            </p:cNvPr>
            <p:cNvSpPr/>
            <p:nvPr/>
          </p:nvSpPr>
          <p:spPr>
            <a:xfrm rot="684906">
              <a:off x="663494" y="3626653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E931C93-7D0E-495E-B7F1-B96F85908495}"/>
                </a:ext>
              </a:extLst>
            </p:cNvPr>
            <p:cNvSpPr/>
            <p:nvPr/>
          </p:nvSpPr>
          <p:spPr>
            <a:xfrm rot="3108399">
              <a:off x="970309" y="242222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4490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540BD14C-91E5-4ABD-9F5A-8D06492CB64F}"/>
                </a:ext>
              </a:extLst>
            </p:cNvPr>
            <p:cNvSpPr/>
            <p:nvPr/>
          </p:nvSpPr>
          <p:spPr>
            <a:xfrm rot="14990261">
              <a:off x="3487945" y="4911459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0CB141E-1493-43C9-8762-45A79C226CA2}"/>
              </a:ext>
            </a:extLst>
          </p:cNvPr>
          <p:cNvGrpSpPr/>
          <p:nvPr/>
        </p:nvGrpSpPr>
        <p:grpSpPr>
          <a:xfrm>
            <a:off x="159452" y="1630409"/>
            <a:ext cx="4895594" cy="3206654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4A84D6E-2964-43C0-A9C6-18DB9858E2CB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BB446DE-4473-4DA4-80D7-42265A49C439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5013334-1AB5-4254-9E2F-D52CD8F24ACA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60760FA-5105-4CD1-98EA-A0460D28EE45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80" name="Graphic 2">
                <a:extLst>
                  <a:ext uri="{FF2B5EF4-FFF2-40B4-BE49-F238E27FC236}">
                    <a16:creationId xmlns:a16="http://schemas.microsoft.com/office/drawing/2014/main" id="{0DBBD924-1356-47E2-A525-11E41426B1CB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B9E6DD6C-076B-4B0C-A12A-10F3C4DDD8DD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82" name="Graphic 4">
                  <a:extLst>
                    <a:ext uri="{FF2B5EF4-FFF2-40B4-BE49-F238E27FC236}">
                      <a16:creationId xmlns:a16="http://schemas.microsoft.com/office/drawing/2014/main" id="{0E5EDD0B-337A-4891-8E68-F89087FC1200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ln/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1DD93DCD-047A-4138-BDD0-2597E92D89E8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ln/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382285F-5F25-480F-8D96-CA9E1CB59F50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E489C84-4AAD-464F-9418-E13B6947B499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7028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846" y="-44095"/>
            <a:ext cx="652881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A7D937-B133-49C0-8AF6-08FEE9723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20" y="1110027"/>
            <a:ext cx="4841360" cy="2199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4834E9-CDDC-452A-B286-C85CECEC6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136" y="4272156"/>
            <a:ext cx="4267200" cy="193004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F7D3BC3-E6D2-45E7-97FA-E37A18516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7" y="845375"/>
            <a:ext cx="4203408" cy="272885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BAE9B03-D30F-4AE1-A272-E0E36800B8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7" y="3606075"/>
            <a:ext cx="4257675" cy="2943225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87A079F9-3533-474A-870B-75DBAC25C684}"/>
              </a:ext>
            </a:extLst>
          </p:cNvPr>
          <p:cNvSpPr txBox="1"/>
          <p:nvPr/>
        </p:nvSpPr>
        <p:spPr>
          <a:xfrm>
            <a:off x="243839" y="226985"/>
            <a:ext cx="3480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8497B0"/>
                </a:solidFill>
                <a:latin typeface="+mj-lt"/>
              </a:rPr>
              <a:t>Deep Learning</a:t>
            </a:r>
            <a:endParaRPr lang="en-US" altLang="ko-KR" sz="2800" b="1" dirty="0">
              <a:solidFill>
                <a:srgbClr val="8497B0"/>
              </a:solidFill>
              <a:latin typeface="+mj-lt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DEB29ED-6B9E-47F7-BC39-3993FA32EBEC}"/>
              </a:ext>
            </a:extLst>
          </p:cNvPr>
          <p:cNvCxnSpPr/>
          <p:nvPr/>
        </p:nvCxnSpPr>
        <p:spPr>
          <a:xfrm>
            <a:off x="360146" y="751708"/>
            <a:ext cx="2926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B8D02B2-48FA-4B7A-A794-1E3106E88642}"/>
              </a:ext>
            </a:extLst>
          </p:cNvPr>
          <p:cNvSpPr txBox="1"/>
          <p:nvPr/>
        </p:nvSpPr>
        <p:spPr>
          <a:xfrm>
            <a:off x="9454736" y="5486363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DNN</a:t>
            </a:r>
          </a:p>
        </p:txBody>
      </p:sp>
    </p:spTree>
    <p:extLst>
      <p:ext uri="{BB962C8B-B14F-4D97-AF65-F5344CB8AC3E}">
        <p14:creationId xmlns:p14="http://schemas.microsoft.com/office/powerpoint/2010/main" val="4260844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846" y="-44095"/>
            <a:ext cx="6528817" cy="6858000"/>
          </a:xfrm>
          <a:prstGeom prst="rect">
            <a:avLst/>
          </a:prstGeom>
        </p:spPr>
      </p:pic>
      <p:grpSp>
        <p:nvGrpSpPr>
          <p:cNvPr id="7" name="Google Shape;168;p26">
            <a:extLst>
              <a:ext uri="{FF2B5EF4-FFF2-40B4-BE49-F238E27FC236}">
                <a16:creationId xmlns:a16="http://schemas.microsoft.com/office/drawing/2014/main" id="{FC4DFD72-82E7-4B02-8797-1A9B04476986}"/>
              </a:ext>
            </a:extLst>
          </p:cNvPr>
          <p:cNvGrpSpPr/>
          <p:nvPr/>
        </p:nvGrpSpPr>
        <p:grpSpPr>
          <a:xfrm>
            <a:off x="9667038" y="4305809"/>
            <a:ext cx="2356907" cy="2477616"/>
            <a:chOff x="4027772" y="543484"/>
            <a:chExt cx="4701638" cy="4061121"/>
          </a:xfrm>
        </p:grpSpPr>
        <p:sp>
          <p:nvSpPr>
            <p:cNvPr id="8" name="Google Shape;169;p26">
              <a:extLst>
                <a:ext uri="{FF2B5EF4-FFF2-40B4-BE49-F238E27FC236}">
                  <a16:creationId xmlns:a16="http://schemas.microsoft.com/office/drawing/2014/main" id="{5DF7B9BB-14E6-4217-8A57-D0C900F57E6A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0;p26">
              <a:extLst>
                <a:ext uri="{FF2B5EF4-FFF2-40B4-BE49-F238E27FC236}">
                  <a16:creationId xmlns:a16="http://schemas.microsoft.com/office/drawing/2014/main" id="{41EEF6C1-81A6-4246-94DD-3272FEBEC8D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1;p26">
              <a:extLst>
                <a:ext uri="{FF2B5EF4-FFF2-40B4-BE49-F238E27FC236}">
                  <a16:creationId xmlns:a16="http://schemas.microsoft.com/office/drawing/2014/main" id="{5ADC10C8-7285-4B11-9C30-21A65B66CB7B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2;p26">
              <a:extLst>
                <a:ext uri="{FF2B5EF4-FFF2-40B4-BE49-F238E27FC236}">
                  <a16:creationId xmlns:a16="http://schemas.microsoft.com/office/drawing/2014/main" id="{3A2C3462-0CB3-4A65-B8F8-7EB8C39F2F6E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3;p26">
              <a:extLst>
                <a:ext uri="{FF2B5EF4-FFF2-40B4-BE49-F238E27FC236}">
                  <a16:creationId xmlns:a16="http://schemas.microsoft.com/office/drawing/2014/main" id="{D50EC640-E87E-4126-8BC0-50F27F14ED4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;p26">
              <a:extLst>
                <a:ext uri="{FF2B5EF4-FFF2-40B4-BE49-F238E27FC236}">
                  <a16:creationId xmlns:a16="http://schemas.microsoft.com/office/drawing/2014/main" id="{14B1434F-6E5F-4F28-A7EB-839041854B8C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5;p26">
              <a:extLst>
                <a:ext uri="{FF2B5EF4-FFF2-40B4-BE49-F238E27FC236}">
                  <a16:creationId xmlns:a16="http://schemas.microsoft.com/office/drawing/2014/main" id="{3BA70502-BF90-4414-8506-5BA503ACBDBF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6;p26">
              <a:extLst>
                <a:ext uri="{FF2B5EF4-FFF2-40B4-BE49-F238E27FC236}">
                  <a16:creationId xmlns:a16="http://schemas.microsoft.com/office/drawing/2014/main" id="{2DC15D0A-F469-442E-A035-17CC192D5384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7;p26">
              <a:extLst>
                <a:ext uri="{FF2B5EF4-FFF2-40B4-BE49-F238E27FC236}">
                  <a16:creationId xmlns:a16="http://schemas.microsoft.com/office/drawing/2014/main" id="{B1ED7E4F-2494-429C-A537-4F54543BA624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8;p26">
              <a:extLst>
                <a:ext uri="{FF2B5EF4-FFF2-40B4-BE49-F238E27FC236}">
                  <a16:creationId xmlns:a16="http://schemas.microsoft.com/office/drawing/2014/main" id="{82671283-FCF1-4D3F-94E9-FE9496ED9798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9;p26">
              <a:extLst>
                <a:ext uri="{FF2B5EF4-FFF2-40B4-BE49-F238E27FC236}">
                  <a16:creationId xmlns:a16="http://schemas.microsoft.com/office/drawing/2014/main" id="{BC290763-86A9-4460-BE03-6117B097F164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0;p26">
              <a:extLst>
                <a:ext uri="{FF2B5EF4-FFF2-40B4-BE49-F238E27FC236}">
                  <a16:creationId xmlns:a16="http://schemas.microsoft.com/office/drawing/2014/main" id="{FCAC0FF0-C3EE-40BE-8990-87384FECC364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1;p26">
              <a:extLst>
                <a:ext uri="{FF2B5EF4-FFF2-40B4-BE49-F238E27FC236}">
                  <a16:creationId xmlns:a16="http://schemas.microsoft.com/office/drawing/2014/main" id="{D7FE30C5-B542-4737-AE12-E6AF71F7095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2;p26">
              <a:extLst>
                <a:ext uri="{FF2B5EF4-FFF2-40B4-BE49-F238E27FC236}">
                  <a16:creationId xmlns:a16="http://schemas.microsoft.com/office/drawing/2014/main" id="{CBF8BD88-8A71-4BB1-96BF-72B5D47FA9F7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3;p26">
              <a:extLst>
                <a:ext uri="{FF2B5EF4-FFF2-40B4-BE49-F238E27FC236}">
                  <a16:creationId xmlns:a16="http://schemas.microsoft.com/office/drawing/2014/main" id="{C1EB93A9-5A06-4BBE-923F-FE69CA85E4C2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4;p26">
              <a:extLst>
                <a:ext uri="{FF2B5EF4-FFF2-40B4-BE49-F238E27FC236}">
                  <a16:creationId xmlns:a16="http://schemas.microsoft.com/office/drawing/2014/main" id="{CFBBC021-ED65-48F2-882E-230431EF13B5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5;p26">
              <a:extLst>
                <a:ext uri="{FF2B5EF4-FFF2-40B4-BE49-F238E27FC236}">
                  <a16:creationId xmlns:a16="http://schemas.microsoft.com/office/drawing/2014/main" id="{71361370-8D72-4CE8-856A-82FA06D4E52A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6;p26">
              <a:extLst>
                <a:ext uri="{FF2B5EF4-FFF2-40B4-BE49-F238E27FC236}">
                  <a16:creationId xmlns:a16="http://schemas.microsoft.com/office/drawing/2014/main" id="{BF6A8B53-5A89-49EA-A5E3-CE3C55897068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7;p26">
              <a:extLst>
                <a:ext uri="{FF2B5EF4-FFF2-40B4-BE49-F238E27FC236}">
                  <a16:creationId xmlns:a16="http://schemas.microsoft.com/office/drawing/2014/main" id="{795AD6EB-F624-400C-9B4F-165EAB1F815E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8;p26">
              <a:extLst>
                <a:ext uri="{FF2B5EF4-FFF2-40B4-BE49-F238E27FC236}">
                  <a16:creationId xmlns:a16="http://schemas.microsoft.com/office/drawing/2014/main" id="{6658832A-4EA8-440D-9C07-A613FE130F60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;p26">
              <a:extLst>
                <a:ext uri="{FF2B5EF4-FFF2-40B4-BE49-F238E27FC236}">
                  <a16:creationId xmlns:a16="http://schemas.microsoft.com/office/drawing/2014/main" id="{4B7493E4-A3E1-4367-B892-99EA3DAD2ABF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0;p26">
              <a:extLst>
                <a:ext uri="{FF2B5EF4-FFF2-40B4-BE49-F238E27FC236}">
                  <a16:creationId xmlns:a16="http://schemas.microsoft.com/office/drawing/2014/main" id="{8856762C-2E08-4866-B609-7D99CB38F385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;p26">
              <a:extLst>
                <a:ext uri="{FF2B5EF4-FFF2-40B4-BE49-F238E27FC236}">
                  <a16:creationId xmlns:a16="http://schemas.microsoft.com/office/drawing/2014/main" id="{0381FB3F-A838-4905-9490-0AC6A4664614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2;p26">
              <a:extLst>
                <a:ext uri="{FF2B5EF4-FFF2-40B4-BE49-F238E27FC236}">
                  <a16:creationId xmlns:a16="http://schemas.microsoft.com/office/drawing/2014/main" id="{3C310002-C38C-467E-8D55-24B9FBAD2FBB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;p26">
              <a:extLst>
                <a:ext uri="{FF2B5EF4-FFF2-40B4-BE49-F238E27FC236}">
                  <a16:creationId xmlns:a16="http://schemas.microsoft.com/office/drawing/2014/main" id="{FBEFA4EC-50F5-4FF5-A155-99FFB8EB9511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4;p26">
              <a:extLst>
                <a:ext uri="{FF2B5EF4-FFF2-40B4-BE49-F238E27FC236}">
                  <a16:creationId xmlns:a16="http://schemas.microsoft.com/office/drawing/2014/main" id="{1B9B0923-43A9-4437-9821-792328F8A664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5;p26">
              <a:extLst>
                <a:ext uri="{FF2B5EF4-FFF2-40B4-BE49-F238E27FC236}">
                  <a16:creationId xmlns:a16="http://schemas.microsoft.com/office/drawing/2014/main" id="{0EAFB595-A53F-4A3B-9865-573875BB691C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6;p26">
              <a:extLst>
                <a:ext uri="{FF2B5EF4-FFF2-40B4-BE49-F238E27FC236}">
                  <a16:creationId xmlns:a16="http://schemas.microsoft.com/office/drawing/2014/main" id="{5502C61A-3F24-4E3F-9B8B-A22E23A50063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7;p26">
              <a:extLst>
                <a:ext uri="{FF2B5EF4-FFF2-40B4-BE49-F238E27FC236}">
                  <a16:creationId xmlns:a16="http://schemas.microsoft.com/office/drawing/2014/main" id="{02915D27-18E9-4BA1-8708-B13F91A4251D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8;p26">
              <a:extLst>
                <a:ext uri="{FF2B5EF4-FFF2-40B4-BE49-F238E27FC236}">
                  <a16:creationId xmlns:a16="http://schemas.microsoft.com/office/drawing/2014/main" id="{9344CE59-16E9-4A95-9179-049C4B5D6D70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9;p26">
              <a:extLst>
                <a:ext uri="{FF2B5EF4-FFF2-40B4-BE49-F238E27FC236}">
                  <a16:creationId xmlns:a16="http://schemas.microsoft.com/office/drawing/2014/main" id="{5C4C2D13-5C37-4FCB-A512-9BB24E8CC954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0;p26">
              <a:extLst>
                <a:ext uri="{FF2B5EF4-FFF2-40B4-BE49-F238E27FC236}">
                  <a16:creationId xmlns:a16="http://schemas.microsoft.com/office/drawing/2014/main" id="{7E3F235D-7CAF-4185-AF34-BA4327D566BC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1;p26">
              <a:extLst>
                <a:ext uri="{FF2B5EF4-FFF2-40B4-BE49-F238E27FC236}">
                  <a16:creationId xmlns:a16="http://schemas.microsoft.com/office/drawing/2014/main" id="{DBA5B61C-1FCB-401F-A193-1EBE95A39833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2;p26">
              <a:extLst>
                <a:ext uri="{FF2B5EF4-FFF2-40B4-BE49-F238E27FC236}">
                  <a16:creationId xmlns:a16="http://schemas.microsoft.com/office/drawing/2014/main" id="{58D9C4F8-D23A-4095-B3A1-DF097821D1BD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3;p26">
              <a:extLst>
                <a:ext uri="{FF2B5EF4-FFF2-40B4-BE49-F238E27FC236}">
                  <a16:creationId xmlns:a16="http://schemas.microsoft.com/office/drawing/2014/main" id="{6C189759-0F6B-40E6-8642-27743DE5F385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4;p26">
              <a:extLst>
                <a:ext uri="{FF2B5EF4-FFF2-40B4-BE49-F238E27FC236}">
                  <a16:creationId xmlns:a16="http://schemas.microsoft.com/office/drawing/2014/main" id="{87613B38-9008-4CA5-81BD-CCDF3817EF27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5;p26">
              <a:extLst>
                <a:ext uri="{FF2B5EF4-FFF2-40B4-BE49-F238E27FC236}">
                  <a16:creationId xmlns:a16="http://schemas.microsoft.com/office/drawing/2014/main" id="{7CD73FB3-D374-46A5-86EF-0954D4778F01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6;p26">
              <a:extLst>
                <a:ext uri="{FF2B5EF4-FFF2-40B4-BE49-F238E27FC236}">
                  <a16:creationId xmlns:a16="http://schemas.microsoft.com/office/drawing/2014/main" id="{BDA4450A-1983-48FC-9EDA-2BBBFEAF88DF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7;p26">
              <a:extLst>
                <a:ext uri="{FF2B5EF4-FFF2-40B4-BE49-F238E27FC236}">
                  <a16:creationId xmlns:a16="http://schemas.microsoft.com/office/drawing/2014/main" id="{3DACF8FC-958B-46C3-800F-2B728A6DB9E7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8;p26">
              <a:extLst>
                <a:ext uri="{FF2B5EF4-FFF2-40B4-BE49-F238E27FC236}">
                  <a16:creationId xmlns:a16="http://schemas.microsoft.com/office/drawing/2014/main" id="{0D98B9F0-AE9B-430E-B5F9-93426AC7AE59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9;p26">
              <a:extLst>
                <a:ext uri="{FF2B5EF4-FFF2-40B4-BE49-F238E27FC236}">
                  <a16:creationId xmlns:a16="http://schemas.microsoft.com/office/drawing/2014/main" id="{370B5A47-7C51-4463-A070-022BC3CE799D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0;p26">
              <a:extLst>
                <a:ext uri="{FF2B5EF4-FFF2-40B4-BE49-F238E27FC236}">
                  <a16:creationId xmlns:a16="http://schemas.microsoft.com/office/drawing/2014/main" id="{56B68162-BBCD-43FF-9FAC-CD76F87BA0B1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1;p26">
              <a:extLst>
                <a:ext uri="{FF2B5EF4-FFF2-40B4-BE49-F238E27FC236}">
                  <a16:creationId xmlns:a16="http://schemas.microsoft.com/office/drawing/2014/main" id="{0AE9D37D-BF86-4AD6-905B-2762690F813F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2;p26">
              <a:extLst>
                <a:ext uri="{FF2B5EF4-FFF2-40B4-BE49-F238E27FC236}">
                  <a16:creationId xmlns:a16="http://schemas.microsoft.com/office/drawing/2014/main" id="{2E48363F-28F7-4194-86AD-DFD1405C3016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3;p26">
              <a:extLst>
                <a:ext uri="{FF2B5EF4-FFF2-40B4-BE49-F238E27FC236}">
                  <a16:creationId xmlns:a16="http://schemas.microsoft.com/office/drawing/2014/main" id="{BFAF7D3F-7EA4-4A41-A48A-B8CECA9AFA50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4;p26">
              <a:extLst>
                <a:ext uri="{FF2B5EF4-FFF2-40B4-BE49-F238E27FC236}">
                  <a16:creationId xmlns:a16="http://schemas.microsoft.com/office/drawing/2014/main" id="{77A19764-FBCD-479B-A0CC-C5D937271B5F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5;p26">
              <a:extLst>
                <a:ext uri="{FF2B5EF4-FFF2-40B4-BE49-F238E27FC236}">
                  <a16:creationId xmlns:a16="http://schemas.microsoft.com/office/drawing/2014/main" id="{3024BCD1-C423-4A1A-BFC4-5BB6F94FBCA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6;p26">
              <a:extLst>
                <a:ext uri="{FF2B5EF4-FFF2-40B4-BE49-F238E27FC236}">
                  <a16:creationId xmlns:a16="http://schemas.microsoft.com/office/drawing/2014/main" id="{8D639E7E-2264-4DCE-B714-E98E5CE2C8A9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7;p26">
              <a:extLst>
                <a:ext uri="{FF2B5EF4-FFF2-40B4-BE49-F238E27FC236}">
                  <a16:creationId xmlns:a16="http://schemas.microsoft.com/office/drawing/2014/main" id="{221EECD9-E3FB-4AA9-BCFA-F274B6BC0ED8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8;p26">
              <a:extLst>
                <a:ext uri="{FF2B5EF4-FFF2-40B4-BE49-F238E27FC236}">
                  <a16:creationId xmlns:a16="http://schemas.microsoft.com/office/drawing/2014/main" id="{F9EAA229-6423-460B-AC59-438F7FC71D4C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9;p26">
              <a:extLst>
                <a:ext uri="{FF2B5EF4-FFF2-40B4-BE49-F238E27FC236}">
                  <a16:creationId xmlns:a16="http://schemas.microsoft.com/office/drawing/2014/main" id="{2A327F97-70A1-405F-9301-21610864C9AF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0;p26">
              <a:extLst>
                <a:ext uri="{FF2B5EF4-FFF2-40B4-BE49-F238E27FC236}">
                  <a16:creationId xmlns:a16="http://schemas.microsoft.com/office/drawing/2014/main" id="{29F2CB73-36EA-4944-A88A-B8D6B92D01E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1;p26">
              <a:extLst>
                <a:ext uri="{FF2B5EF4-FFF2-40B4-BE49-F238E27FC236}">
                  <a16:creationId xmlns:a16="http://schemas.microsoft.com/office/drawing/2014/main" id="{011D2AAF-4217-4B18-9C2C-74B6EEC65977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262;p24">
            <a:extLst>
              <a:ext uri="{FF2B5EF4-FFF2-40B4-BE49-F238E27FC236}">
                <a16:creationId xmlns:a16="http://schemas.microsoft.com/office/drawing/2014/main" id="{B25B8BD8-2516-470E-805E-3707E9727D19}"/>
              </a:ext>
            </a:extLst>
          </p:cNvPr>
          <p:cNvSpPr txBox="1">
            <a:spLocks/>
          </p:cNvSpPr>
          <p:nvPr/>
        </p:nvSpPr>
        <p:spPr>
          <a:xfrm>
            <a:off x="5055046" y="2406836"/>
            <a:ext cx="6656040" cy="80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/>
              </a:rPr>
              <a:t>Financials </a:t>
            </a:r>
            <a:endParaRPr lang="en-US" altLang="ko-KR" sz="5400" b="1" dirty="0">
              <a:solidFill>
                <a:srgbClr val="8497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"/>
            </a:endParaRPr>
          </a:p>
        </p:txBody>
      </p:sp>
      <p:cxnSp>
        <p:nvCxnSpPr>
          <p:cNvPr id="62" name="Google Shape;264;p24">
            <a:extLst>
              <a:ext uri="{FF2B5EF4-FFF2-40B4-BE49-F238E27FC236}">
                <a16:creationId xmlns:a16="http://schemas.microsoft.com/office/drawing/2014/main" id="{F29C925E-2B98-48AC-B66A-B13DA0C21D07}"/>
              </a:ext>
            </a:extLst>
          </p:cNvPr>
          <p:cNvCxnSpPr/>
          <p:nvPr/>
        </p:nvCxnSpPr>
        <p:spPr>
          <a:xfrm>
            <a:off x="5419933" y="3045133"/>
            <a:ext cx="658368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25387F1-A0C6-4809-B6EC-9533F73C4BFF}"/>
              </a:ext>
            </a:extLst>
          </p:cNvPr>
          <p:cNvSpPr/>
          <p:nvPr/>
        </p:nvSpPr>
        <p:spPr>
          <a:xfrm rot="17351654">
            <a:off x="2297897" y="4459404"/>
            <a:ext cx="428234" cy="1045153"/>
          </a:xfrm>
          <a:custGeom>
            <a:avLst/>
            <a:gdLst>
              <a:gd name="connsiteX0" fmla="*/ 0 w 428234"/>
              <a:gd name="connsiteY0" fmla="*/ 181070 h 1045153"/>
              <a:gd name="connsiteX1" fmla="*/ 105021 w 428234"/>
              <a:gd name="connsiteY1" fmla="*/ 0 h 1045153"/>
              <a:gd name="connsiteX2" fmla="*/ 210041 w 428234"/>
              <a:gd name="connsiteY2" fmla="*/ 181070 h 1045153"/>
              <a:gd name="connsiteX3" fmla="*/ 126242 w 428234"/>
              <a:gd name="connsiteY3" fmla="*/ 181070 h 1045153"/>
              <a:gd name="connsiteX4" fmla="*/ 132696 w 428234"/>
              <a:gd name="connsiteY4" fmla="*/ 243601 h 1045153"/>
              <a:gd name="connsiteX5" fmla="*/ 428234 w 428234"/>
              <a:gd name="connsiteY5" fmla="*/ 1011958 h 1045153"/>
              <a:gd name="connsiteX6" fmla="*/ 379544 w 428234"/>
              <a:gd name="connsiteY6" fmla="*/ 1045153 h 1045153"/>
              <a:gd name="connsiteX7" fmla="*/ 74311 w 428234"/>
              <a:gd name="connsiteY7" fmla="*/ 251592 h 1045153"/>
              <a:gd name="connsiteX8" fmla="*/ 67033 w 428234"/>
              <a:gd name="connsiteY8" fmla="*/ 181070 h 104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234" h="1045153">
                <a:moveTo>
                  <a:pt x="0" y="181070"/>
                </a:moveTo>
                <a:lnTo>
                  <a:pt x="105021" y="0"/>
                </a:lnTo>
                <a:lnTo>
                  <a:pt x="210041" y="181070"/>
                </a:lnTo>
                <a:lnTo>
                  <a:pt x="126242" y="181070"/>
                </a:lnTo>
                <a:lnTo>
                  <a:pt x="132696" y="243601"/>
                </a:lnTo>
                <a:cubicBezTo>
                  <a:pt x="170332" y="518604"/>
                  <a:pt x="271275" y="781724"/>
                  <a:pt x="428234" y="1011958"/>
                </a:cubicBezTo>
                <a:lnTo>
                  <a:pt x="379544" y="1045153"/>
                </a:lnTo>
                <a:cubicBezTo>
                  <a:pt x="217436" y="807367"/>
                  <a:pt x="113182" y="535616"/>
                  <a:pt x="74311" y="251592"/>
                </a:cubicBezTo>
                <a:lnTo>
                  <a:pt x="67033" y="181070"/>
                </a:lnTo>
                <a:close/>
              </a:path>
            </a:pathLst>
          </a:custGeom>
          <a:solidFill>
            <a:srgbClr val="84CC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74" name="Block Arc 73">
            <a:extLst>
              <a:ext uri="{FF2B5EF4-FFF2-40B4-BE49-F238E27FC236}">
                <a16:creationId xmlns:a16="http://schemas.microsoft.com/office/drawing/2014/main" id="{F45C24B0-C419-4D97-A986-F91D520E953A}"/>
              </a:ext>
            </a:extLst>
          </p:cNvPr>
          <p:cNvSpPr/>
          <p:nvPr/>
        </p:nvSpPr>
        <p:spPr>
          <a:xfrm>
            <a:off x="494640" y="1002439"/>
            <a:ext cx="4353564" cy="4353564"/>
          </a:xfrm>
          <a:prstGeom prst="blockArc">
            <a:avLst>
              <a:gd name="adj1" fmla="val 17815334"/>
              <a:gd name="adj2" fmla="val 3714651"/>
              <a:gd name="adj3" fmla="val 1933"/>
            </a:avLst>
          </a:prstGeom>
          <a:solidFill>
            <a:srgbClr val="7CC8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44FC944-B55C-4BEB-BC2F-75B52B3ABE46}"/>
              </a:ext>
            </a:extLst>
          </p:cNvPr>
          <p:cNvGrpSpPr/>
          <p:nvPr/>
        </p:nvGrpSpPr>
        <p:grpSpPr>
          <a:xfrm>
            <a:off x="592186" y="1204021"/>
            <a:ext cx="3958362" cy="3743617"/>
            <a:chOff x="661849" y="2036077"/>
            <a:chExt cx="3958362" cy="3743617"/>
          </a:xfrm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A5B124B2-17B1-436B-BBA4-2E5686F0458E}"/>
                </a:ext>
              </a:extLst>
            </p:cNvPr>
            <p:cNvSpPr/>
            <p:nvPr/>
          </p:nvSpPr>
          <p:spPr>
            <a:xfrm rot="5400000">
              <a:off x="1916500" y="172761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EF2821D7-4943-4283-A3D2-E00D5A145955}"/>
                </a:ext>
              </a:extLst>
            </p:cNvPr>
            <p:cNvSpPr/>
            <p:nvPr/>
          </p:nvSpPr>
          <p:spPr>
            <a:xfrm rot="7956445">
              <a:off x="3089977" y="1750872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65101C4B-3AF7-484B-B46B-9151E6E8ACB2}"/>
                </a:ext>
              </a:extLst>
            </p:cNvPr>
            <p:cNvSpPr/>
            <p:nvPr/>
          </p:nvSpPr>
          <p:spPr>
            <a:xfrm rot="10333252">
              <a:off x="4141508" y="2869225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851427C-132E-432F-BFB9-823D131B7371}"/>
                </a:ext>
              </a:extLst>
            </p:cNvPr>
            <p:cNvSpPr/>
            <p:nvPr/>
          </p:nvSpPr>
          <p:spPr>
            <a:xfrm rot="12756745">
              <a:off x="4191977" y="396261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4490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4B507D9-6ED7-44E7-B031-93DA25F99EA5}"/>
                </a:ext>
              </a:extLst>
            </p:cNvPr>
            <p:cNvSpPr/>
            <p:nvPr/>
          </p:nvSpPr>
          <p:spPr>
            <a:xfrm rot="19908099">
              <a:off x="1190513" y="473454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5B1746A-6A01-41A8-883D-981008AAE040}"/>
                </a:ext>
              </a:extLst>
            </p:cNvPr>
            <p:cNvSpPr/>
            <p:nvPr/>
          </p:nvSpPr>
          <p:spPr>
            <a:xfrm rot="684906">
              <a:off x="663494" y="3626653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E931C93-7D0E-495E-B7F1-B96F85908495}"/>
                </a:ext>
              </a:extLst>
            </p:cNvPr>
            <p:cNvSpPr/>
            <p:nvPr/>
          </p:nvSpPr>
          <p:spPr>
            <a:xfrm rot="3108399">
              <a:off x="970309" y="242222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4490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540BD14C-91E5-4ABD-9F5A-8D06492CB64F}"/>
                </a:ext>
              </a:extLst>
            </p:cNvPr>
            <p:cNvSpPr/>
            <p:nvPr/>
          </p:nvSpPr>
          <p:spPr>
            <a:xfrm rot="14990261">
              <a:off x="3487945" y="4911459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pic>
        <p:nvPicPr>
          <p:cNvPr id="3" name="Graphic 2" descr="Money outline">
            <a:extLst>
              <a:ext uri="{FF2B5EF4-FFF2-40B4-BE49-F238E27FC236}">
                <a16:creationId xmlns:a16="http://schemas.microsoft.com/office/drawing/2014/main" id="{3F80C57F-B22F-4408-B9AF-C2C022E43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564569">
            <a:off x="592978" y="1735123"/>
            <a:ext cx="2387574" cy="2387574"/>
          </a:xfrm>
          <a:prstGeom prst="rect">
            <a:avLst/>
          </a:prstGeom>
        </p:spPr>
      </p:pic>
      <p:pic>
        <p:nvPicPr>
          <p:cNvPr id="5" name="Graphic 4" descr="Coins outline">
            <a:extLst>
              <a:ext uri="{FF2B5EF4-FFF2-40B4-BE49-F238E27FC236}">
                <a16:creationId xmlns:a16="http://schemas.microsoft.com/office/drawing/2014/main" id="{5607B2A0-A751-4899-9B65-43B0D4758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4916" y="2684082"/>
            <a:ext cx="1683548" cy="16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66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7511E830-F211-47AF-8466-36A639FC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</p:spPr>
      </p:pic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9CCB0E51-0773-45EC-ADF7-3A33DB81693D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8497B0"/>
                </a:solidFill>
                <a:latin typeface="+mj-lt"/>
              </a:rPr>
              <a:t>Financials </a:t>
            </a:r>
            <a:endParaRPr lang="en-US" altLang="ko-KR" sz="3200" b="1" dirty="0">
              <a:solidFill>
                <a:srgbClr val="8497B0"/>
              </a:solidFill>
              <a:latin typeface="+mj-lt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CC9F65-F0BA-4AD0-AB9C-18CA519BA25B}"/>
              </a:ext>
            </a:extLst>
          </p:cNvPr>
          <p:cNvCxnSpPr/>
          <p:nvPr/>
        </p:nvCxnSpPr>
        <p:spPr>
          <a:xfrm>
            <a:off x="240538" y="894344"/>
            <a:ext cx="33832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 Placeholder 6">
            <a:extLst>
              <a:ext uri="{FF2B5EF4-FFF2-40B4-BE49-F238E27FC236}">
                <a16:creationId xmlns:a16="http://schemas.microsoft.com/office/drawing/2014/main" id="{CD991698-1110-4003-B780-7361705B7EDA}"/>
              </a:ext>
            </a:extLst>
          </p:cNvPr>
          <p:cNvSpPr txBox="1">
            <a:spLocks/>
          </p:cNvSpPr>
          <p:nvPr/>
        </p:nvSpPr>
        <p:spPr>
          <a:xfrm>
            <a:off x="724989" y="1062553"/>
            <a:ext cx="2109788" cy="548640"/>
          </a:xfrm>
          <a:prstGeom prst="rect">
            <a:avLst/>
          </a:prstGeom>
        </p:spPr>
        <p:txBody>
          <a:bodyPr anchor="ctr" anchorCtr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 Project</a:t>
            </a:r>
          </a:p>
        </p:txBody>
      </p:sp>
      <p:graphicFrame>
        <p:nvGraphicFramePr>
          <p:cNvPr id="70" name="Table 11">
            <a:extLst>
              <a:ext uri="{FF2B5EF4-FFF2-40B4-BE49-F238E27FC236}">
                <a16:creationId xmlns:a16="http://schemas.microsoft.com/office/drawing/2014/main" id="{94BA13A0-459E-4F79-A829-67F5CDA9CD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531190"/>
              </p:ext>
            </p:extLst>
          </p:nvPr>
        </p:nvGraphicFramePr>
        <p:xfrm>
          <a:off x="417026" y="1821995"/>
          <a:ext cx="3684711" cy="286877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28237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08051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375955">
                  <a:extLst>
                    <a:ext uri="{9D8B030D-6E8A-4147-A177-3AD203B41FA5}">
                      <a16:colId xmlns:a16="http://schemas.microsoft.com/office/drawing/2014/main" val="1622153483"/>
                    </a:ext>
                  </a:extLst>
                </a:gridCol>
              </a:tblGrid>
              <a:tr h="854646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Component</a:t>
                      </a:r>
                      <a:endParaRPr lang="ru-RU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  <a:endParaRPr lang="ru-RU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Real Component</a:t>
                      </a:r>
                      <a:endParaRPr lang="ru-RU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94780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ESP32 Cam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350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10663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Battery 5V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</a:tbl>
          </a:graphicData>
        </a:graphic>
      </p:graphicFrame>
      <p:sp>
        <p:nvSpPr>
          <p:cNvPr id="71" name="Text Placeholder 8">
            <a:extLst>
              <a:ext uri="{FF2B5EF4-FFF2-40B4-BE49-F238E27FC236}">
                <a16:creationId xmlns:a16="http://schemas.microsoft.com/office/drawing/2014/main" id="{7B0024D4-560A-4A91-A076-4990460DAEC7}"/>
              </a:ext>
            </a:extLst>
          </p:cNvPr>
          <p:cNvSpPr txBox="1">
            <a:spLocks/>
          </p:cNvSpPr>
          <p:nvPr/>
        </p:nvSpPr>
        <p:spPr>
          <a:xfrm>
            <a:off x="5826781" y="913071"/>
            <a:ext cx="4951412" cy="54864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Complementary Project</a:t>
            </a: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D93E9109-33CD-4C01-8D42-43398C8520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3718386"/>
              </p:ext>
            </p:extLst>
          </p:nvPr>
        </p:nvGraphicFramePr>
        <p:xfrm>
          <a:off x="6034226" y="1815190"/>
          <a:ext cx="3956553" cy="469649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18851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318851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318851">
                  <a:extLst>
                    <a:ext uri="{9D8B030D-6E8A-4147-A177-3AD203B41FA5}">
                      <a16:colId xmlns:a16="http://schemas.microsoft.com/office/drawing/2014/main" val="3771144580"/>
                    </a:ext>
                  </a:extLst>
                </a:gridCol>
              </a:tblGrid>
              <a:tr h="65842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</a:p>
                    <a:p>
                      <a:pPr 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Component</a:t>
                      </a:r>
                      <a:endParaRPr lang="ru-RU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  <a:endParaRPr lang="ru-RU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Real Component</a:t>
                      </a:r>
                      <a:endParaRPr lang="ru-RU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8076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ESP 12e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8076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RFID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8076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Servo Motor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8076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Relay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  <a:tr h="8076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Battery 12V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79403843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3BF982D-093A-4D0D-A999-34A0DF7D2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4945">
            <a:off x="2700272" y="2382191"/>
            <a:ext cx="1375955" cy="132611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57448CE-738B-42E4-81A3-23F47E158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600022">
            <a:off x="2700272" y="3361174"/>
            <a:ext cx="1375955" cy="132611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CA4D248-3C53-4EED-8042-27A48F36B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90897">
            <a:off x="8399410" y="1784429"/>
            <a:ext cx="1980834" cy="190908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35FC4934-14F7-4567-862C-17370D5BFF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56228">
            <a:off x="8125453" y="2598321"/>
            <a:ext cx="2058490" cy="198392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1D8E0D9-E215-48C7-A845-80A93C4E85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20674">
            <a:off x="8351040" y="3579306"/>
            <a:ext cx="1916712" cy="184728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ADB8A309-ACCF-4558-B32E-9CB0DEA0F6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90897">
            <a:off x="8841824" y="4741476"/>
            <a:ext cx="988766" cy="95295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8FF299CD-FA5E-47F9-B35F-D63E7AC1F9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90897">
            <a:off x="8528919" y="5267174"/>
            <a:ext cx="1560956" cy="157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23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C9B9D650-2A04-4601-BF79-3CE43F4C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B4CC8F7-AD52-4F08-A5CA-A368EDD2038C}"/>
              </a:ext>
            </a:extLst>
          </p:cNvPr>
          <p:cNvSpPr txBox="1"/>
          <p:nvPr/>
        </p:nvSpPr>
        <p:spPr>
          <a:xfrm>
            <a:off x="8630326" y="94077"/>
            <a:ext cx="271976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cs typeface="Arial" pitchFamily="34" charset="0"/>
              </a:rPr>
              <a:t>Agenda Style</a:t>
            </a:r>
            <a:endParaRPr lang="ko-KR" altLang="en-US" sz="5400" b="1" dirty="0">
              <a:cs typeface="Arial" pitchFamily="34" charset="0"/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1DB4B18F-A9DD-4F4E-B206-FF82EF7913A9}"/>
              </a:ext>
            </a:extLst>
          </p:cNvPr>
          <p:cNvSpPr/>
          <p:nvPr/>
        </p:nvSpPr>
        <p:spPr>
          <a:xfrm>
            <a:off x="6601097" y="1382117"/>
            <a:ext cx="4783699" cy="4783699"/>
          </a:xfrm>
          <a:prstGeom prst="blockArc">
            <a:avLst>
              <a:gd name="adj1" fmla="val 8035551"/>
              <a:gd name="adj2" fmla="val 16881007"/>
              <a:gd name="adj3" fmla="val 5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842B5F2-C476-4992-8993-742035B7838F}"/>
              </a:ext>
            </a:extLst>
          </p:cNvPr>
          <p:cNvSpPr/>
          <p:nvPr/>
        </p:nvSpPr>
        <p:spPr>
          <a:xfrm>
            <a:off x="7215815" y="2070867"/>
            <a:ext cx="131885" cy="1318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F3EA299-245E-4878-ABC4-011C856BD7B8}"/>
              </a:ext>
            </a:extLst>
          </p:cNvPr>
          <p:cNvSpPr/>
          <p:nvPr/>
        </p:nvSpPr>
        <p:spPr>
          <a:xfrm>
            <a:off x="6566084" y="3444161"/>
            <a:ext cx="131885" cy="1318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AD50E92-C4A9-4D1B-B7D1-76A43E48E931}"/>
              </a:ext>
            </a:extLst>
          </p:cNvPr>
          <p:cNvSpPr/>
          <p:nvPr/>
        </p:nvSpPr>
        <p:spPr>
          <a:xfrm>
            <a:off x="6824331" y="4763479"/>
            <a:ext cx="131885" cy="1318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CAEDFB7D-AE8B-451E-BEA0-2D1BCE31F4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" t="2612" r="7575" b="8719"/>
          <a:stretch/>
        </p:blipFill>
        <p:spPr>
          <a:xfrm>
            <a:off x="8269890" y="1946278"/>
            <a:ext cx="3304880" cy="34285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7CBC75C-B979-4C42-8238-41921D753EB9}"/>
              </a:ext>
            </a:extLst>
          </p:cNvPr>
          <p:cNvGrpSpPr/>
          <p:nvPr/>
        </p:nvGrpSpPr>
        <p:grpSpPr>
          <a:xfrm flipH="1">
            <a:off x="1278305" y="1382117"/>
            <a:ext cx="5419664" cy="777510"/>
            <a:chOff x="6102442" y="1483456"/>
            <a:chExt cx="5419664" cy="77751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CA5D12-79C0-4048-9CAB-F7CC17E32CFD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sz="2700" b="1" dirty="0">
                  <a:solidFill>
                    <a:schemeClr val="bg1">
                      <a:lumMod val="75000"/>
                    </a:schemeClr>
                  </a:solidFill>
                  <a:cs typeface="Arial" pitchFamily="34" charset="0"/>
                </a:rPr>
                <a:t>INTRODUCTION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4A0F64-1B02-4CC1-ABC4-585A17217509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>
                      <a:lumMod val="7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19C86E4-646B-42DE-BBEE-4E18786048A2}"/>
              </a:ext>
            </a:extLst>
          </p:cNvPr>
          <p:cNvGrpSpPr/>
          <p:nvPr/>
        </p:nvGrpSpPr>
        <p:grpSpPr>
          <a:xfrm flipH="1">
            <a:off x="955754" y="1974879"/>
            <a:ext cx="5419664" cy="769441"/>
            <a:chOff x="6102442" y="1483456"/>
            <a:chExt cx="5419664" cy="122451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466116-300B-4397-9BAE-DB817BD85D04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80817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sz="27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PROBLEM SET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6225675-1E32-49A1-AC34-41E474C121C5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122451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73305D-B2A6-47EE-8A2B-9C9BDE92CF02}"/>
              </a:ext>
            </a:extLst>
          </p:cNvPr>
          <p:cNvGrpSpPr/>
          <p:nvPr/>
        </p:nvGrpSpPr>
        <p:grpSpPr>
          <a:xfrm flipH="1">
            <a:off x="381627" y="2500730"/>
            <a:ext cx="5419664" cy="777510"/>
            <a:chOff x="6102442" y="1483456"/>
            <a:chExt cx="5419664" cy="7775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9969188-C6B3-4562-8DD7-78967098B1AE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2700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OUR SOLUTION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DAFDBA0-5777-483D-A09C-C9BCFE774575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DB7E1-8A6E-4778-BC9A-8B93B39CECB9}"/>
              </a:ext>
            </a:extLst>
          </p:cNvPr>
          <p:cNvGrpSpPr/>
          <p:nvPr/>
        </p:nvGrpSpPr>
        <p:grpSpPr>
          <a:xfrm flipH="1">
            <a:off x="225767" y="3093484"/>
            <a:ext cx="5419664" cy="1118026"/>
            <a:chOff x="6102442" y="1483456"/>
            <a:chExt cx="5419664" cy="111802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A045BE5-E4FB-4966-B025-F4B24D98D7DC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27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PROJECT INFOGRAPHIC</a:t>
              </a:r>
            </a:p>
            <a:p>
              <a:pPr algn="r"/>
              <a:endParaRPr lang="ko-KR" altLang="en-US" sz="27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DB70B30-84EC-4FB7-B4A9-26868C2ABA42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83FC943-9C01-4447-91A9-60460FE2BF83}"/>
              </a:ext>
            </a:extLst>
          </p:cNvPr>
          <p:cNvGrpSpPr/>
          <p:nvPr/>
        </p:nvGrpSpPr>
        <p:grpSpPr>
          <a:xfrm flipH="1">
            <a:off x="225767" y="3669627"/>
            <a:ext cx="5419664" cy="1118026"/>
            <a:chOff x="6102442" y="1483456"/>
            <a:chExt cx="5419664" cy="1118026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F8E9DC1-572B-488C-BAE4-5B4878745E56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2700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HARDWARE &amp; IOT</a:t>
              </a:r>
            </a:p>
            <a:p>
              <a:pPr algn="r"/>
              <a:endParaRPr lang="ko-KR" altLang="en-US" sz="27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C14106-6DBE-44AD-A793-89203DB501E1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05</a:t>
              </a:r>
              <a:endParaRPr lang="ko-KR" altLang="en-US" sz="4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45C6B36-353C-4178-A45A-5558EADB7782}"/>
              </a:ext>
            </a:extLst>
          </p:cNvPr>
          <p:cNvGrpSpPr/>
          <p:nvPr/>
        </p:nvGrpSpPr>
        <p:grpSpPr>
          <a:xfrm flipH="1">
            <a:off x="-100749" y="4282947"/>
            <a:ext cx="5902040" cy="1084121"/>
            <a:chOff x="6102442" y="1483456"/>
            <a:chExt cx="5419664" cy="131272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25281CF-3928-47C2-AB67-C8D6A8985F6A}"/>
                </a:ext>
              </a:extLst>
            </p:cNvPr>
            <p:cNvSpPr txBox="1"/>
            <p:nvPr/>
          </p:nvSpPr>
          <p:spPr>
            <a:xfrm>
              <a:off x="6815398" y="1678152"/>
              <a:ext cx="4706708" cy="111802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2700" b="1" dirty="0">
                  <a:solidFill>
                    <a:schemeClr val="accent4">
                      <a:lumMod val="75000"/>
                    </a:schemeClr>
                  </a:solidFill>
                  <a:cs typeface="Arial" pitchFamily="34" charset="0"/>
                </a:rPr>
                <a:t>AI</a:t>
              </a:r>
            </a:p>
            <a:p>
              <a:pPr algn="r"/>
              <a:endParaRPr lang="ko-KR" altLang="en-US" sz="27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B745CE-3F79-45CC-9B2B-0EDE4B5A6ADE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93168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4">
                      <a:lumMod val="75000"/>
                    </a:schemeClr>
                  </a:solidFill>
                  <a:cs typeface="Arial" pitchFamily="34" charset="0"/>
                </a:rPr>
                <a:t>06</a:t>
              </a:r>
              <a:endParaRPr lang="ko-KR" altLang="en-US" sz="44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010E3F0-EEA9-405C-A41F-E60A04F22B45}"/>
              </a:ext>
            </a:extLst>
          </p:cNvPr>
          <p:cNvGrpSpPr/>
          <p:nvPr/>
        </p:nvGrpSpPr>
        <p:grpSpPr>
          <a:xfrm flipH="1">
            <a:off x="955754" y="4818202"/>
            <a:ext cx="5419664" cy="777510"/>
            <a:chOff x="6102442" y="1483456"/>
            <a:chExt cx="5419664" cy="777510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BF3B8B5-6687-4640-A92B-4BDD83AB7401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Website &amp; Mobile App.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F893386-2DCC-4EAB-AC6B-802A30D12605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07</a:t>
              </a:r>
              <a:endParaRPr lang="ko-KR" altLang="en-US" sz="44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06B17F5-E73E-4373-86B2-19FB911644D7}"/>
              </a:ext>
            </a:extLst>
          </p:cNvPr>
          <p:cNvGrpSpPr/>
          <p:nvPr/>
        </p:nvGrpSpPr>
        <p:grpSpPr>
          <a:xfrm flipH="1">
            <a:off x="1278305" y="5342315"/>
            <a:ext cx="5419664" cy="777510"/>
            <a:chOff x="6102442" y="1483456"/>
            <a:chExt cx="5419664" cy="777510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BE8A302-E4FE-424E-BE65-E6F665110228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FUTURE WORK</a:t>
              </a:r>
              <a:endParaRPr lang="ko-KR" altLang="en-US" sz="2800" b="1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CC35581-9E09-43A4-B019-FE39A64B7D89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08</a:t>
              </a:r>
              <a:endParaRPr lang="ko-KR" altLang="en-US" sz="4400" b="1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3149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39D3B-DD42-4C2F-BFB0-C3D53687B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8CCEBC-6A43-4946-ABCD-6A05A39A6EEA}"/>
              </a:ext>
            </a:extLst>
          </p:cNvPr>
          <p:cNvSpPr txBox="1"/>
          <p:nvPr/>
        </p:nvSpPr>
        <p:spPr>
          <a:xfrm>
            <a:off x="502734" y="6708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FUTURE WORK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924F64-B440-4DF6-935D-C5F48E8E82FE}"/>
              </a:ext>
            </a:extLst>
          </p:cNvPr>
          <p:cNvCxnSpPr/>
          <p:nvPr/>
        </p:nvCxnSpPr>
        <p:spPr>
          <a:xfrm>
            <a:off x="696753" y="1385496"/>
            <a:ext cx="3200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3EBFBE-70D2-4E64-B5B4-A6E7B9F1FB4B}"/>
              </a:ext>
            </a:extLst>
          </p:cNvPr>
          <p:cNvSpPr txBox="1"/>
          <p:nvPr/>
        </p:nvSpPr>
        <p:spPr>
          <a:xfrm>
            <a:off x="633086" y="1633046"/>
            <a:ext cx="10903526" cy="3357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Mask detection for industrial facilities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Fire detection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Smart object tracking mode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Direct emergency contact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Integrate with bigger smart eco-systems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Two-way audio compatible systems</a:t>
            </a:r>
          </a:p>
        </p:txBody>
      </p:sp>
      <p:grpSp>
        <p:nvGrpSpPr>
          <p:cNvPr id="6" name="Google Shape;168;p26">
            <a:extLst>
              <a:ext uri="{FF2B5EF4-FFF2-40B4-BE49-F238E27FC236}">
                <a16:creationId xmlns:a16="http://schemas.microsoft.com/office/drawing/2014/main" id="{771956BC-C442-4F41-A475-200D6ECD8B1D}"/>
              </a:ext>
            </a:extLst>
          </p:cNvPr>
          <p:cNvGrpSpPr/>
          <p:nvPr/>
        </p:nvGrpSpPr>
        <p:grpSpPr>
          <a:xfrm>
            <a:off x="9712758" y="4336289"/>
            <a:ext cx="2356907" cy="2477616"/>
            <a:chOff x="4027772" y="543484"/>
            <a:chExt cx="4701638" cy="4061121"/>
          </a:xfrm>
        </p:grpSpPr>
        <p:sp>
          <p:nvSpPr>
            <p:cNvPr id="7" name="Google Shape;169;p26">
              <a:extLst>
                <a:ext uri="{FF2B5EF4-FFF2-40B4-BE49-F238E27FC236}">
                  <a16:creationId xmlns:a16="http://schemas.microsoft.com/office/drawing/2014/main" id="{566D29B7-9AED-4C7E-81ED-14E243DA62FD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0;p26">
              <a:extLst>
                <a:ext uri="{FF2B5EF4-FFF2-40B4-BE49-F238E27FC236}">
                  <a16:creationId xmlns:a16="http://schemas.microsoft.com/office/drawing/2014/main" id="{404167BC-F6B2-4C39-A557-0428CAC08BF8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1;p26">
              <a:extLst>
                <a:ext uri="{FF2B5EF4-FFF2-40B4-BE49-F238E27FC236}">
                  <a16:creationId xmlns:a16="http://schemas.microsoft.com/office/drawing/2014/main" id="{A0FF6311-D9E8-4E3F-9029-88F6D64E5DDA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2;p26">
              <a:extLst>
                <a:ext uri="{FF2B5EF4-FFF2-40B4-BE49-F238E27FC236}">
                  <a16:creationId xmlns:a16="http://schemas.microsoft.com/office/drawing/2014/main" id="{1B1EEA00-47CE-4A88-93B4-73B91DB04A19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3;p26">
              <a:extLst>
                <a:ext uri="{FF2B5EF4-FFF2-40B4-BE49-F238E27FC236}">
                  <a16:creationId xmlns:a16="http://schemas.microsoft.com/office/drawing/2014/main" id="{1D05DDFE-2BC0-43B9-8705-12CE6F33A221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4;p26">
              <a:extLst>
                <a:ext uri="{FF2B5EF4-FFF2-40B4-BE49-F238E27FC236}">
                  <a16:creationId xmlns:a16="http://schemas.microsoft.com/office/drawing/2014/main" id="{9E5131FF-74FA-4462-A8EE-972F895DBED1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5;p26">
              <a:extLst>
                <a:ext uri="{FF2B5EF4-FFF2-40B4-BE49-F238E27FC236}">
                  <a16:creationId xmlns:a16="http://schemas.microsoft.com/office/drawing/2014/main" id="{FF94C918-9C1E-45D3-B30D-03774A9CBF69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6;p26">
              <a:extLst>
                <a:ext uri="{FF2B5EF4-FFF2-40B4-BE49-F238E27FC236}">
                  <a16:creationId xmlns:a16="http://schemas.microsoft.com/office/drawing/2014/main" id="{B35D23C1-5A03-4A7F-A42B-742808043E1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7;p26">
              <a:extLst>
                <a:ext uri="{FF2B5EF4-FFF2-40B4-BE49-F238E27FC236}">
                  <a16:creationId xmlns:a16="http://schemas.microsoft.com/office/drawing/2014/main" id="{1C72240A-24A9-4353-AA58-6D49E28CB89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8;p26">
              <a:extLst>
                <a:ext uri="{FF2B5EF4-FFF2-40B4-BE49-F238E27FC236}">
                  <a16:creationId xmlns:a16="http://schemas.microsoft.com/office/drawing/2014/main" id="{7E70CF48-033A-4EE6-ABA7-9749F3B9DE44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;p26">
              <a:extLst>
                <a:ext uri="{FF2B5EF4-FFF2-40B4-BE49-F238E27FC236}">
                  <a16:creationId xmlns:a16="http://schemas.microsoft.com/office/drawing/2014/main" id="{FCF67C93-A68C-4B88-8B41-4A684FC65F57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;p26">
              <a:extLst>
                <a:ext uri="{FF2B5EF4-FFF2-40B4-BE49-F238E27FC236}">
                  <a16:creationId xmlns:a16="http://schemas.microsoft.com/office/drawing/2014/main" id="{F1789BEF-FE57-4F29-8131-15ECA2E592F1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;p26">
              <a:extLst>
                <a:ext uri="{FF2B5EF4-FFF2-40B4-BE49-F238E27FC236}">
                  <a16:creationId xmlns:a16="http://schemas.microsoft.com/office/drawing/2014/main" id="{8001198A-0732-4D36-83C8-B93C5506314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2;p26">
              <a:extLst>
                <a:ext uri="{FF2B5EF4-FFF2-40B4-BE49-F238E27FC236}">
                  <a16:creationId xmlns:a16="http://schemas.microsoft.com/office/drawing/2014/main" id="{4EC405B8-E60C-4CED-8B2B-DB6E0C7985CB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3;p26">
              <a:extLst>
                <a:ext uri="{FF2B5EF4-FFF2-40B4-BE49-F238E27FC236}">
                  <a16:creationId xmlns:a16="http://schemas.microsoft.com/office/drawing/2014/main" id="{874AC332-BFBC-4B3E-89BC-F0BEBE308C41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4;p26">
              <a:extLst>
                <a:ext uri="{FF2B5EF4-FFF2-40B4-BE49-F238E27FC236}">
                  <a16:creationId xmlns:a16="http://schemas.microsoft.com/office/drawing/2014/main" id="{F23068E2-EB7A-4D2F-A7D8-2B90A24FFE1E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;p26">
              <a:extLst>
                <a:ext uri="{FF2B5EF4-FFF2-40B4-BE49-F238E27FC236}">
                  <a16:creationId xmlns:a16="http://schemas.microsoft.com/office/drawing/2014/main" id="{3A6CE326-F70D-4D72-9D71-6F4635FF717A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6;p26">
              <a:extLst>
                <a:ext uri="{FF2B5EF4-FFF2-40B4-BE49-F238E27FC236}">
                  <a16:creationId xmlns:a16="http://schemas.microsoft.com/office/drawing/2014/main" id="{543D0666-0FC8-4058-A903-FB10839B0A65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7;p26">
              <a:extLst>
                <a:ext uri="{FF2B5EF4-FFF2-40B4-BE49-F238E27FC236}">
                  <a16:creationId xmlns:a16="http://schemas.microsoft.com/office/drawing/2014/main" id="{81A80110-3FC6-4380-887D-DF3AA8008E0B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8;p26">
              <a:extLst>
                <a:ext uri="{FF2B5EF4-FFF2-40B4-BE49-F238E27FC236}">
                  <a16:creationId xmlns:a16="http://schemas.microsoft.com/office/drawing/2014/main" id="{D9C19AE7-E18A-41F2-8C7D-258DB6CEC17B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;p26">
              <a:extLst>
                <a:ext uri="{FF2B5EF4-FFF2-40B4-BE49-F238E27FC236}">
                  <a16:creationId xmlns:a16="http://schemas.microsoft.com/office/drawing/2014/main" id="{9F356823-2ABC-4D28-9066-556C5EFF368F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;p26">
              <a:extLst>
                <a:ext uri="{FF2B5EF4-FFF2-40B4-BE49-F238E27FC236}">
                  <a16:creationId xmlns:a16="http://schemas.microsoft.com/office/drawing/2014/main" id="{17D691AA-8882-40B7-B781-1770281DA909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;p26">
              <a:extLst>
                <a:ext uri="{FF2B5EF4-FFF2-40B4-BE49-F238E27FC236}">
                  <a16:creationId xmlns:a16="http://schemas.microsoft.com/office/drawing/2014/main" id="{1E39AF4F-BF2D-4EB8-BA78-1225D2EDD84E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2;p26">
              <a:extLst>
                <a:ext uri="{FF2B5EF4-FFF2-40B4-BE49-F238E27FC236}">
                  <a16:creationId xmlns:a16="http://schemas.microsoft.com/office/drawing/2014/main" id="{51452FB6-E710-4627-A714-A9717F85DB25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;p26">
              <a:extLst>
                <a:ext uri="{FF2B5EF4-FFF2-40B4-BE49-F238E27FC236}">
                  <a16:creationId xmlns:a16="http://schemas.microsoft.com/office/drawing/2014/main" id="{5DB0B054-8A22-47D5-BE12-7E5A0DBF6BD2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4;p26">
              <a:extLst>
                <a:ext uri="{FF2B5EF4-FFF2-40B4-BE49-F238E27FC236}">
                  <a16:creationId xmlns:a16="http://schemas.microsoft.com/office/drawing/2014/main" id="{C4AB9203-EA73-43A4-9A89-9366FC93C365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;p26">
              <a:extLst>
                <a:ext uri="{FF2B5EF4-FFF2-40B4-BE49-F238E27FC236}">
                  <a16:creationId xmlns:a16="http://schemas.microsoft.com/office/drawing/2014/main" id="{B038C592-EFAE-41EA-89DA-90454C654547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6;p26">
              <a:extLst>
                <a:ext uri="{FF2B5EF4-FFF2-40B4-BE49-F238E27FC236}">
                  <a16:creationId xmlns:a16="http://schemas.microsoft.com/office/drawing/2014/main" id="{32FEA346-FF5B-4C27-99D3-43F78D19E2E2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;p26">
              <a:extLst>
                <a:ext uri="{FF2B5EF4-FFF2-40B4-BE49-F238E27FC236}">
                  <a16:creationId xmlns:a16="http://schemas.microsoft.com/office/drawing/2014/main" id="{4D57F264-1245-4DF2-8C46-A66788A03F2B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8;p26">
              <a:extLst>
                <a:ext uri="{FF2B5EF4-FFF2-40B4-BE49-F238E27FC236}">
                  <a16:creationId xmlns:a16="http://schemas.microsoft.com/office/drawing/2014/main" id="{F02AE4F7-7ED6-4502-B30D-62BF53ED84AA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9;p26">
              <a:extLst>
                <a:ext uri="{FF2B5EF4-FFF2-40B4-BE49-F238E27FC236}">
                  <a16:creationId xmlns:a16="http://schemas.microsoft.com/office/drawing/2014/main" id="{8C2E4996-FA41-4962-8BB1-338865157D97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0;p26">
              <a:extLst>
                <a:ext uri="{FF2B5EF4-FFF2-40B4-BE49-F238E27FC236}">
                  <a16:creationId xmlns:a16="http://schemas.microsoft.com/office/drawing/2014/main" id="{ADE73973-18DF-4BB8-BF8A-4B373E2A3A0B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1;p26">
              <a:extLst>
                <a:ext uri="{FF2B5EF4-FFF2-40B4-BE49-F238E27FC236}">
                  <a16:creationId xmlns:a16="http://schemas.microsoft.com/office/drawing/2014/main" id="{8319F4AD-A2E8-4D4B-9EBB-3620A7465E2B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2;p26">
              <a:extLst>
                <a:ext uri="{FF2B5EF4-FFF2-40B4-BE49-F238E27FC236}">
                  <a16:creationId xmlns:a16="http://schemas.microsoft.com/office/drawing/2014/main" id="{A43182DA-46EC-4D87-9A21-4F40E362E632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3;p26">
              <a:extLst>
                <a:ext uri="{FF2B5EF4-FFF2-40B4-BE49-F238E27FC236}">
                  <a16:creationId xmlns:a16="http://schemas.microsoft.com/office/drawing/2014/main" id="{579971FF-35E2-44B0-86C0-A1A05859EA7A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4;p26">
              <a:extLst>
                <a:ext uri="{FF2B5EF4-FFF2-40B4-BE49-F238E27FC236}">
                  <a16:creationId xmlns:a16="http://schemas.microsoft.com/office/drawing/2014/main" id="{2F3FDF21-1976-4FDD-9AAE-6C8AE4A2E0E1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5;p26">
              <a:extLst>
                <a:ext uri="{FF2B5EF4-FFF2-40B4-BE49-F238E27FC236}">
                  <a16:creationId xmlns:a16="http://schemas.microsoft.com/office/drawing/2014/main" id="{1E29A43F-14BB-4AF3-9C71-7FF31353633A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6;p26">
              <a:extLst>
                <a:ext uri="{FF2B5EF4-FFF2-40B4-BE49-F238E27FC236}">
                  <a16:creationId xmlns:a16="http://schemas.microsoft.com/office/drawing/2014/main" id="{211BEA27-DBB0-4046-BA18-8E2D086B5800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7;p26">
              <a:extLst>
                <a:ext uri="{FF2B5EF4-FFF2-40B4-BE49-F238E27FC236}">
                  <a16:creationId xmlns:a16="http://schemas.microsoft.com/office/drawing/2014/main" id="{96BE114F-5533-4E7B-82A9-79ACEFA767B6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8;p26">
              <a:extLst>
                <a:ext uri="{FF2B5EF4-FFF2-40B4-BE49-F238E27FC236}">
                  <a16:creationId xmlns:a16="http://schemas.microsoft.com/office/drawing/2014/main" id="{13E6C13F-433A-4D0A-84A6-48E7DEC86FCD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9;p26">
              <a:extLst>
                <a:ext uri="{FF2B5EF4-FFF2-40B4-BE49-F238E27FC236}">
                  <a16:creationId xmlns:a16="http://schemas.microsoft.com/office/drawing/2014/main" id="{49E71EB2-4FCD-4C0D-A053-C1A1BEB7C868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0;p26">
              <a:extLst>
                <a:ext uri="{FF2B5EF4-FFF2-40B4-BE49-F238E27FC236}">
                  <a16:creationId xmlns:a16="http://schemas.microsoft.com/office/drawing/2014/main" id="{C4F0F391-B076-4783-A670-591FC0EB720F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;p26">
              <a:extLst>
                <a:ext uri="{FF2B5EF4-FFF2-40B4-BE49-F238E27FC236}">
                  <a16:creationId xmlns:a16="http://schemas.microsoft.com/office/drawing/2014/main" id="{37AF82F6-021E-4FAE-9F79-F3A3DD674EB1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;p26">
              <a:extLst>
                <a:ext uri="{FF2B5EF4-FFF2-40B4-BE49-F238E27FC236}">
                  <a16:creationId xmlns:a16="http://schemas.microsoft.com/office/drawing/2014/main" id="{D724BDF9-F59E-464D-9271-D862CBF00D80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3;p26">
              <a:extLst>
                <a:ext uri="{FF2B5EF4-FFF2-40B4-BE49-F238E27FC236}">
                  <a16:creationId xmlns:a16="http://schemas.microsoft.com/office/drawing/2014/main" id="{8ED7C53F-2F01-4979-AB3E-2610DE4CAEEB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;p26">
              <a:extLst>
                <a:ext uri="{FF2B5EF4-FFF2-40B4-BE49-F238E27FC236}">
                  <a16:creationId xmlns:a16="http://schemas.microsoft.com/office/drawing/2014/main" id="{0ADFD8F7-00D8-4BC2-83EF-AC42F9471D03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5;p26">
              <a:extLst>
                <a:ext uri="{FF2B5EF4-FFF2-40B4-BE49-F238E27FC236}">
                  <a16:creationId xmlns:a16="http://schemas.microsoft.com/office/drawing/2014/main" id="{9567A8B1-559C-4C53-A9D4-EB6820578749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6;p26">
              <a:extLst>
                <a:ext uri="{FF2B5EF4-FFF2-40B4-BE49-F238E27FC236}">
                  <a16:creationId xmlns:a16="http://schemas.microsoft.com/office/drawing/2014/main" id="{1165B959-1613-45AF-8AF5-59A98E79060F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;p26">
              <a:extLst>
                <a:ext uri="{FF2B5EF4-FFF2-40B4-BE49-F238E27FC236}">
                  <a16:creationId xmlns:a16="http://schemas.microsoft.com/office/drawing/2014/main" id="{0754A1AC-7717-4937-9931-A25565572912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8;p26">
              <a:extLst>
                <a:ext uri="{FF2B5EF4-FFF2-40B4-BE49-F238E27FC236}">
                  <a16:creationId xmlns:a16="http://schemas.microsoft.com/office/drawing/2014/main" id="{3F65767A-3FA5-4298-AAE3-B8F95B79E7E7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;p26">
              <a:extLst>
                <a:ext uri="{FF2B5EF4-FFF2-40B4-BE49-F238E27FC236}">
                  <a16:creationId xmlns:a16="http://schemas.microsoft.com/office/drawing/2014/main" id="{47A276DC-F263-44C4-B3E6-E21A8AEB9F2A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0;p26">
              <a:extLst>
                <a:ext uri="{FF2B5EF4-FFF2-40B4-BE49-F238E27FC236}">
                  <a16:creationId xmlns:a16="http://schemas.microsoft.com/office/drawing/2014/main" id="{C6926BAB-592C-42A4-A175-0C786CA5A8C0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1;p26">
              <a:extLst>
                <a:ext uri="{FF2B5EF4-FFF2-40B4-BE49-F238E27FC236}">
                  <a16:creationId xmlns:a16="http://schemas.microsoft.com/office/drawing/2014/main" id="{61E36CAA-6009-4CF8-9BA3-C65F6AA3DC47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38050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F4193249-596E-4F72-B7E4-6510E3D4B2CE}"/>
              </a:ext>
            </a:extLst>
          </p:cNvPr>
          <p:cNvSpPr txBox="1"/>
          <p:nvPr/>
        </p:nvSpPr>
        <p:spPr>
          <a:xfrm>
            <a:off x="6230271" y="3794336"/>
            <a:ext cx="5242259" cy="1922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i="1" u="sng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THANKS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202C3B1-41DF-44D4-BF10-E991268915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4" r="-3462" b="4"/>
          <a:stretch/>
        </p:blipFill>
        <p:spPr>
          <a:xfrm rot="21331050">
            <a:off x="6337799" y="-180022"/>
            <a:ext cx="2666682" cy="2499527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pic>
        <p:nvPicPr>
          <p:cNvPr id="64" name="Picture 63" descr="A speaker on a wood surface&#10;&#10;Description automatically generated with low confidence">
            <a:extLst>
              <a:ext uri="{FF2B5EF4-FFF2-40B4-BE49-F238E27FC236}">
                <a16:creationId xmlns:a16="http://schemas.microsoft.com/office/drawing/2014/main" id="{D3FE3C72-2D10-41A9-B5EC-7DDC4096C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2" t="8679" b="6040"/>
          <a:stretch/>
        </p:blipFill>
        <p:spPr>
          <a:xfrm>
            <a:off x="330298" y="2064471"/>
            <a:ext cx="4041170" cy="3730052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15585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83" y="0"/>
            <a:ext cx="6528817" cy="6858000"/>
          </a:xfrm>
          <a:prstGeom prst="rect">
            <a:avLst/>
          </a:prstGeom>
        </p:spPr>
      </p:pic>
      <p:sp>
        <p:nvSpPr>
          <p:cNvPr id="61" name="Google Shape;262;p24">
            <a:extLst>
              <a:ext uri="{FF2B5EF4-FFF2-40B4-BE49-F238E27FC236}">
                <a16:creationId xmlns:a16="http://schemas.microsoft.com/office/drawing/2014/main" id="{4C0E0862-FF72-4D3D-B280-4D47C2176DE0}"/>
              </a:ext>
            </a:extLst>
          </p:cNvPr>
          <p:cNvSpPr txBox="1">
            <a:spLocks/>
          </p:cNvSpPr>
          <p:nvPr/>
        </p:nvSpPr>
        <p:spPr>
          <a:xfrm>
            <a:off x="6386124" y="3085144"/>
            <a:ext cx="4707200" cy="98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Bebas Neue"/>
              <a:buNone/>
              <a:defRPr sz="3800" b="0" i="0" u="none" strike="noStrike" cap="non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62" name="Google Shape;264;p24">
            <a:extLst>
              <a:ext uri="{FF2B5EF4-FFF2-40B4-BE49-F238E27FC236}">
                <a16:creationId xmlns:a16="http://schemas.microsoft.com/office/drawing/2014/main" id="{51BC69AC-9CE4-46EB-8495-CD0E5E96C731}"/>
              </a:ext>
            </a:extLst>
          </p:cNvPr>
          <p:cNvCxnSpPr/>
          <p:nvPr/>
        </p:nvCxnSpPr>
        <p:spPr>
          <a:xfrm>
            <a:off x="6059801" y="3919000"/>
            <a:ext cx="5931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6691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</p:spPr>
      </p:pic>
      <p:sp>
        <p:nvSpPr>
          <p:cNvPr id="175" name="Google Shape;262;p24">
            <a:extLst>
              <a:ext uri="{FF2B5EF4-FFF2-40B4-BE49-F238E27FC236}">
                <a16:creationId xmlns:a16="http://schemas.microsoft.com/office/drawing/2014/main" id="{29E4668E-9F74-44FE-89A4-C20C6A0133BF}"/>
              </a:ext>
            </a:extLst>
          </p:cNvPr>
          <p:cNvSpPr txBox="1">
            <a:spLocks/>
          </p:cNvSpPr>
          <p:nvPr/>
        </p:nvSpPr>
        <p:spPr>
          <a:xfrm>
            <a:off x="392203" y="357718"/>
            <a:ext cx="4707200" cy="80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76" name="Google Shape;264;p24">
            <a:extLst>
              <a:ext uri="{FF2B5EF4-FFF2-40B4-BE49-F238E27FC236}">
                <a16:creationId xmlns:a16="http://schemas.microsoft.com/office/drawing/2014/main" id="{2F76829F-7664-4140-A316-B9BC37FAB29D}"/>
              </a:ext>
            </a:extLst>
          </p:cNvPr>
          <p:cNvCxnSpPr/>
          <p:nvPr/>
        </p:nvCxnSpPr>
        <p:spPr>
          <a:xfrm>
            <a:off x="164800" y="1130069"/>
            <a:ext cx="5931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B47BD1B-308D-435F-A8A2-CDA48E982CF2}"/>
              </a:ext>
            </a:extLst>
          </p:cNvPr>
          <p:cNvSpPr txBox="1"/>
          <p:nvPr/>
        </p:nvSpPr>
        <p:spPr>
          <a:xfrm>
            <a:off x="491019" y="1601340"/>
            <a:ext cx="6940091" cy="327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It's Impractical To Use Large Number Of Sensors To Make A Smart Device.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 Smart Home Have Enormous Sensors For Every Task.</a:t>
            </a:r>
          </a:p>
          <a:p>
            <a:pPr marL="800100" lvl="1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000" dirty="0"/>
              <a:t>Pir, Humidity, ...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We Can Replace A Lot Of These Sensors With Just One Device To  Perform All These Tasks.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81BA078-794E-4F8B-A9B1-AD8FCC24C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72" y="1400525"/>
            <a:ext cx="4755028" cy="26786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30354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83" y="0"/>
            <a:ext cx="6528817" cy="6858000"/>
          </a:xfrm>
          <a:prstGeom prst="rect">
            <a:avLst/>
          </a:prstGeom>
        </p:spPr>
      </p:pic>
      <p:sp>
        <p:nvSpPr>
          <p:cNvPr id="61" name="Google Shape;262;p24">
            <a:extLst>
              <a:ext uri="{FF2B5EF4-FFF2-40B4-BE49-F238E27FC236}">
                <a16:creationId xmlns:a16="http://schemas.microsoft.com/office/drawing/2014/main" id="{4C0E0862-FF72-4D3D-B280-4D47C2176DE0}"/>
              </a:ext>
            </a:extLst>
          </p:cNvPr>
          <p:cNvSpPr txBox="1">
            <a:spLocks/>
          </p:cNvSpPr>
          <p:nvPr/>
        </p:nvSpPr>
        <p:spPr>
          <a:xfrm>
            <a:off x="6386124" y="3085144"/>
            <a:ext cx="4707200" cy="98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Bebas Neue"/>
              <a:buNone/>
              <a:defRPr sz="3800" b="0" i="0" u="none" strike="noStrike" cap="non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Set</a:t>
            </a:r>
          </a:p>
        </p:txBody>
      </p:sp>
      <p:cxnSp>
        <p:nvCxnSpPr>
          <p:cNvPr id="62" name="Google Shape;264;p24">
            <a:extLst>
              <a:ext uri="{FF2B5EF4-FFF2-40B4-BE49-F238E27FC236}">
                <a16:creationId xmlns:a16="http://schemas.microsoft.com/office/drawing/2014/main" id="{51BC69AC-9CE4-46EB-8495-CD0E5E96C731}"/>
              </a:ext>
            </a:extLst>
          </p:cNvPr>
          <p:cNvCxnSpPr/>
          <p:nvPr/>
        </p:nvCxnSpPr>
        <p:spPr>
          <a:xfrm>
            <a:off x="6059801" y="3919000"/>
            <a:ext cx="5931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90508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E1F9959B-C83F-4AB4-84D4-4A708A2A1B3D}"/>
              </a:ext>
            </a:extLst>
          </p:cNvPr>
          <p:cNvGrpSpPr/>
          <p:nvPr/>
        </p:nvGrpSpPr>
        <p:grpSpPr>
          <a:xfrm>
            <a:off x="600087" y="1594820"/>
            <a:ext cx="6030953" cy="3633077"/>
            <a:chOff x="742700" y="1141814"/>
            <a:chExt cx="6030953" cy="363307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BF25E0F-353E-4322-A4EA-29E4ECBA8FB3}"/>
                </a:ext>
              </a:extLst>
            </p:cNvPr>
            <p:cNvGrpSpPr/>
            <p:nvPr/>
          </p:nvGrpSpPr>
          <p:grpSpPr>
            <a:xfrm>
              <a:off x="742700" y="1141814"/>
              <a:ext cx="6030953" cy="960823"/>
              <a:chOff x="942975" y="1628775"/>
              <a:chExt cx="6030953" cy="960823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A2BA582F-337D-433D-AE59-3CC0D2013192}"/>
                  </a:ext>
                </a:extLst>
              </p:cNvPr>
              <p:cNvGrpSpPr/>
              <p:nvPr/>
            </p:nvGrpSpPr>
            <p:grpSpPr>
              <a:xfrm>
                <a:off x="942975" y="1628775"/>
                <a:ext cx="6030953" cy="960823"/>
                <a:chOff x="942975" y="1628775"/>
                <a:chExt cx="6772681" cy="1078992"/>
              </a:xfrm>
            </p:grpSpPr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CD5CECDF-0218-4C24-AD2C-54053B4F9532}"/>
                    </a:ext>
                  </a:extLst>
                </p:cNvPr>
                <p:cNvSpPr/>
                <p:nvPr/>
              </p:nvSpPr>
              <p:spPr>
                <a:xfrm>
                  <a:off x="942976" y="1631442"/>
                  <a:ext cx="6772680" cy="107632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Teardrop 88">
                  <a:extLst>
                    <a:ext uri="{FF2B5EF4-FFF2-40B4-BE49-F238E27FC236}">
                      <a16:creationId xmlns:a16="http://schemas.microsoft.com/office/drawing/2014/main" id="{84C51829-4683-4A41-A256-CF84B7E0D3C1}"/>
                    </a:ext>
                  </a:extLst>
                </p:cNvPr>
                <p:cNvSpPr/>
                <p:nvPr/>
              </p:nvSpPr>
              <p:spPr>
                <a:xfrm>
                  <a:off x="942975" y="1628775"/>
                  <a:ext cx="1109662" cy="1078992"/>
                </a:xfrm>
                <a:prstGeom prst="teardrop">
                  <a:avLst/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8426DBCC-D725-442E-9BA6-83BC83A8972F}"/>
                    </a:ext>
                  </a:extLst>
                </p:cNvPr>
                <p:cNvSpPr/>
                <p:nvPr/>
              </p:nvSpPr>
              <p:spPr>
                <a:xfrm>
                  <a:off x="1026318" y="1696783"/>
                  <a:ext cx="942975" cy="94297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E2CFC1-BC84-4B1B-ADB4-3AB43B79389A}"/>
                  </a:ext>
                </a:extLst>
              </p:cNvPr>
              <p:cNvSpPr txBox="1"/>
              <p:nvPr/>
            </p:nvSpPr>
            <p:spPr>
              <a:xfrm>
                <a:off x="1082651" y="1847576"/>
                <a:ext cx="7087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B371294-3E0C-42D0-85CB-0DFAEA188C2E}"/>
                  </a:ext>
                </a:extLst>
              </p:cNvPr>
              <p:cNvSpPr txBox="1"/>
              <p:nvPr/>
            </p:nvSpPr>
            <p:spPr>
              <a:xfrm>
                <a:off x="2117087" y="2022088"/>
                <a:ext cx="42769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7650858-950F-4C15-BD7A-E9D099131D99}"/>
                </a:ext>
              </a:extLst>
            </p:cNvPr>
            <p:cNvGrpSpPr/>
            <p:nvPr/>
          </p:nvGrpSpPr>
          <p:grpSpPr>
            <a:xfrm>
              <a:off x="742700" y="1376246"/>
              <a:ext cx="6030951" cy="2062518"/>
              <a:chOff x="3962400" y="1691348"/>
              <a:chExt cx="6030951" cy="2062518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6A86C81-986E-44BE-ABBD-F0A019FAE6A3}"/>
                  </a:ext>
                </a:extLst>
              </p:cNvPr>
              <p:cNvGrpSpPr/>
              <p:nvPr/>
            </p:nvGrpSpPr>
            <p:grpSpPr>
              <a:xfrm>
                <a:off x="3962400" y="2793043"/>
                <a:ext cx="6030951" cy="960823"/>
                <a:chOff x="942975" y="1628775"/>
                <a:chExt cx="6772678" cy="1078992"/>
              </a:xfrm>
            </p:grpSpPr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66721904-3C42-4061-BD84-9BB3C5D8F2D0}"/>
                    </a:ext>
                  </a:extLst>
                </p:cNvPr>
                <p:cNvSpPr/>
                <p:nvPr/>
              </p:nvSpPr>
              <p:spPr>
                <a:xfrm>
                  <a:off x="942975" y="1631442"/>
                  <a:ext cx="6772678" cy="107632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Teardrop 82">
                  <a:extLst>
                    <a:ext uri="{FF2B5EF4-FFF2-40B4-BE49-F238E27FC236}">
                      <a16:creationId xmlns:a16="http://schemas.microsoft.com/office/drawing/2014/main" id="{DA61981F-162F-4348-B563-0BF0A5E4AC61}"/>
                    </a:ext>
                  </a:extLst>
                </p:cNvPr>
                <p:cNvSpPr/>
                <p:nvPr/>
              </p:nvSpPr>
              <p:spPr>
                <a:xfrm>
                  <a:off x="942975" y="1628775"/>
                  <a:ext cx="1109662" cy="1078992"/>
                </a:xfrm>
                <a:prstGeom prst="teardrop">
                  <a:avLst/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AB9D9E70-12A4-485B-AF2D-EFA7C5E3EFF0}"/>
                    </a:ext>
                  </a:extLst>
                </p:cNvPr>
                <p:cNvSpPr/>
                <p:nvPr/>
              </p:nvSpPr>
              <p:spPr>
                <a:xfrm>
                  <a:off x="1026318" y="1696783"/>
                  <a:ext cx="942975" cy="94297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B80E60D-C4FE-427F-802E-5D245AA7168F}"/>
                  </a:ext>
                </a:extLst>
              </p:cNvPr>
              <p:cNvSpPr txBox="1"/>
              <p:nvPr/>
            </p:nvSpPr>
            <p:spPr>
              <a:xfrm>
                <a:off x="4102076" y="3011844"/>
                <a:ext cx="7087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C56866D-27F6-46D3-A7D6-36CC8C1463C8}"/>
                  </a:ext>
                </a:extLst>
              </p:cNvPr>
              <p:cNvSpPr txBox="1"/>
              <p:nvPr/>
            </p:nvSpPr>
            <p:spPr>
              <a:xfrm>
                <a:off x="5063926" y="1691348"/>
                <a:ext cx="462955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/>
                <a:r>
                  <a:rPr lang="en-US" altLang="ko-KR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cost for electronic</a:t>
                </a:r>
                <a:r>
                  <a:rPr lang="ar-EG" altLang="ko-KR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components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BCA2BC7-29AA-4F34-BD53-D5F48B4F12FD}"/>
                </a:ext>
              </a:extLst>
            </p:cNvPr>
            <p:cNvGrpSpPr/>
            <p:nvPr/>
          </p:nvGrpSpPr>
          <p:grpSpPr>
            <a:xfrm>
              <a:off x="742700" y="3814068"/>
              <a:ext cx="6030953" cy="960823"/>
              <a:chOff x="2971800" y="3957311"/>
              <a:chExt cx="6030953" cy="960823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2ACA91E-B9DB-4DB4-9AF3-FCBC6FAB39D0}"/>
                  </a:ext>
                </a:extLst>
              </p:cNvPr>
              <p:cNvGrpSpPr/>
              <p:nvPr/>
            </p:nvGrpSpPr>
            <p:grpSpPr>
              <a:xfrm>
                <a:off x="2971800" y="3957311"/>
                <a:ext cx="6030953" cy="960823"/>
                <a:chOff x="942975" y="1628775"/>
                <a:chExt cx="6772681" cy="1078992"/>
              </a:xfrm>
            </p:grpSpPr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B6AB916E-35AF-4617-BB9E-260E0C9BEBF0}"/>
                    </a:ext>
                  </a:extLst>
                </p:cNvPr>
                <p:cNvSpPr/>
                <p:nvPr/>
              </p:nvSpPr>
              <p:spPr>
                <a:xfrm>
                  <a:off x="942976" y="1631442"/>
                  <a:ext cx="6772680" cy="107632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Teardrop 76">
                  <a:extLst>
                    <a:ext uri="{FF2B5EF4-FFF2-40B4-BE49-F238E27FC236}">
                      <a16:creationId xmlns:a16="http://schemas.microsoft.com/office/drawing/2014/main" id="{68204912-AE78-4C09-8192-FF25C162B309}"/>
                    </a:ext>
                  </a:extLst>
                </p:cNvPr>
                <p:cNvSpPr/>
                <p:nvPr/>
              </p:nvSpPr>
              <p:spPr>
                <a:xfrm>
                  <a:off x="942975" y="1628775"/>
                  <a:ext cx="1109662" cy="1078992"/>
                </a:xfrm>
                <a:prstGeom prst="teardrop">
                  <a:avLst/>
                </a:prstGeom>
                <a:solidFill>
                  <a:schemeClr val="bg1"/>
                </a:solidFill>
                <a:ln w="254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93C5B736-9AB8-40E1-98F3-A5F473937697}"/>
                    </a:ext>
                  </a:extLst>
                </p:cNvPr>
                <p:cNvSpPr/>
                <p:nvPr/>
              </p:nvSpPr>
              <p:spPr>
                <a:xfrm>
                  <a:off x="1026318" y="1696783"/>
                  <a:ext cx="942975" cy="94297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96D0D86-6296-4E01-8C2E-2CBBBE30E254}"/>
                  </a:ext>
                </a:extLst>
              </p:cNvPr>
              <p:cNvSpPr txBox="1"/>
              <p:nvPr/>
            </p:nvSpPr>
            <p:spPr>
              <a:xfrm>
                <a:off x="3111476" y="4176112"/>
                <a:ext cx="7087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B287BA-4479-45FB-8BDE-7A666CA17A9B}"/>
                  </a:ext>
                </a:extLst>
              </p:cNvPr>
              <p:cNvSpPr txBox="1"/>
              <p:nvPr/>
            </p:nvSpPr>
            <p:spPr>
              <a:xfrm>
                <a:off x="4032824" y="4063936"/>
                <a:ext cx="422533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Accidents of theft of houses and many others</a:t>
                </a:r>
                <a:endParaRPr lang="ko-KR" alt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845EF62F-D55D-46FD-87F6-B0DB989AC9F8}"/>
              </a:ext>
            </a:extLst>
          </p:cNvPr>
          <p:cNvSpPr txBox="1"/>
          <p:nvPr/>
        </p:nvSpPr>
        <p:spPr>
          <a:xfrm>
            <a:off x="1701613" y="3037572"/>
            <a:ext cx="41848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 intensive electricity in security System devices</a:t>
            </a:r>
          </a:p>
        </p:txBody>
      </p:sp>
      <p:sp>
        <p:nvSpPr>
          <p:cNvPr id="175" name="Google Shape;262;p24">
            <a:extLst>
              <a:ext uri="{FF2B5EF4-FFF2-40B4-BE49-F238E27FC236}">
                <a16:creationId xmlns:a16="http://schemas.microsoft.com/office/drawing/2014/main" id="{29E4668E-9F74-44FE-89A4-C20C6A0133BF}"/>
              </a:ext>
            </a:extLst>
          </p:cNvPr>
          <p:cNvSpPr txBox="1">
            <a:spLocks/>
          </p:cNvSpPr>
          <p:nvPr/>
        </p:nvSpPr>
        <p:spPr>
          <a:xfrm>
            <a:off x="392203" y="357718"/>
            <a:ext cx="4707200" cy="80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Set</a:t>
            </a:r>
          </a:p>
        </p:txBody>
      </p:sp>
      <p:cxnSp>
        <p:nvCxnSpPr>
          <p:cNvPr id="176" name="Google Shape;264;p24">
            <a:extLst>
              <a:ext uri="{FF2B5EF4-FFF2-40B4-BE49-F238E27FC236}">
                <a16:creationId xmlns:a16="http://schemas.microsoft.com/office/drawing/2014/main" id="{2F76829F-7664-4140-A316-B9BC37FAB29D}"/>
              </a:ext>
            </a:extLst>
          </p:cNvPr>
          <p:cNvCxnSpPr/>
          <p:nvPr/>
        </p:nvCxnSpPr>
        <p:spPr>
          <a:xfrm>
            <a:off x="164800" y="1130069"/>
            <a:ext cx="5931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8" name="Picture 177">
            <a:extLst>
              <a:ext uri="{FF2B5EF4-FFF2-40B4-BE49-F238E27FC236}">
                <a16:creationId xmlns:a16="http://schemas.microsoft.com/office/drawing/2014/main" id="{9A2B008D-1741-4391-A7CD-C457064941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0" t="2508" r="3140" b="8322"/>
          <a:stretch/>
        </p:blipFill>
        <p:spPr>
          <a:xfrm>
            <a:off x="7186473" y="888331"/>
            <a:ext cx="4613324" cy="420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03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</p:spPr>
      </p:pic>
      <p:grpSp>
        <p:nvGrpSpPr>
          <p:cNvPr id="7" name="Google Shape;168;p26">
            <a:extLst>
              <a:ext uri="{FF2B5EF4-FFF2-40B4-BE49-F238E27FC236}">
                <a16:creationId xmlns:a16="http://schemas.microsoft.com/office/drawing/2014/main" id="{FC4DFD72-82E7-4B02-8797-1A9B04476986}"/>
              </a:ext>
            </a:extLst>
          </p:cNvPr>
          <p:cNvGrpSpPr/>
          <p:nvPr/>
        </p:nvGrpSpPr>
        <p:grpSpPr>
          <a:xfrm>
            <a:off x="9712758" y="4336289"/>
            <a:ext cx="2356907" cy="2477616"/>
            <a:chOff x="4027772" y="543484"/>
            <a:chExt cx="4701638" cy="4061121"/>
          </a:xfrm>
        </p:grpSpPr>
        <p:sp>
          <p:nvSpPr>
            <p:cNvPr id="8" name="Google Shape;169;p26">
              <a:extLst>
                <a:ext uri="{FF2B5EF4-FFF2-40B4-BE49-F238E27FC236}">
                  <a16:creationId xmlns:a16="http://schemas.microsoft.com/office/drawing/2014/main" id="{5DF7B9BB-14E6-4217-8A57-D0C900F57E6A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0;p26">
              <a:extLst>
                <a:ext uri="{FF2B5EF4-FFF2-40B4-BE49-F238E27FC236}">
                  <a16:creationId xmlns:a16="http://schemas.microsoft.com/office/drawing/2014/main" id="{41EEF6C1-81A6-4246-94DD-3272FEBEC8D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1;p26">
              <a:extLst>
                <a:ext uri="{FF2B5EF4-FFF2-40B4-BE49-F238E27FC236}">
                  <a16:creationId xmlns:a16="http://schemas.microsoft.com/office/drawing/2014/main" id="{5ADC10C8-7285-4B11-9C30-21A65B66CB7B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2;p26">
              <a:extLst>
                <a:ext uri="{FF2B5EF4-FFF2-40B4-BE49-F238E27FC236}">
                  <a16:creationId xmlns:a16="http://schemas.microsoft.com/office/drawing/2014/main" id="{3A2C3462-0CB3-4A65-B8F8-7EB8C39F2F6E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3;p26">
              <a:extLst>
                <a:ext uri="{FF2B5EF4-FFF2-40B4-BE49-F238E27FC236}">
                  <a16:creationId xmlns:a16="http://schemas.microsoft.com/office/drawing/2014/main" id="{D50EC640-E87E-4126-8BC0-50F27F14ED4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;p26">
              <a:extLst>
                <a:ext uri="{FF2B5EF4-FFF2-40B4-BE49-F238E27FC236}">
                  <a16:creationId xmlns:a16="http://schemas.microsoft.com/office/drawing/2014/main" id="{14B1434F-6E5F-4F28-A7EB-839041854B8C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5;p26">
              <a:extLst>
                <a:ext uri="{FF2B5EF4-FFF2-40B4-BE49-F238E27FC236}">
                  <a16:creationId xmlns:a16="http://schemas.microsoft.com/office/drawing/2014/main" id="{3BA70502-BF90-4414-8506-5BA503ACBDBF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6;p26">
              <a:extLst>
                <a:ext uri="{FF2B5EF4-FFF2-40B4-BE49-F238E27FC236}">
                  <a16:creationId xmlns:a16="http://schemas.microsoft.com/office/drawing/2014/main" id="{2DC15D0A-F469-442E-A035-17CC192D5384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7;p26">
              <a:extLst>
                <a:ext uri="{FF2B5EF4-FFF2-40B4-BE49-F238E27FC236}">
                  <a16:creationId xmlns:a16="http://schemas.microsoft.com/office/drawing/2014/main" id="{B1ED7E4F-2494-429C-A537-4F54543BA624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8;p26">
              <a:extLst>
                <a:ext uri="{FF2B5EF4-FFF2-40B4-BE49-F238E27FC236}">
                  <a16:creationId xmlns:a16="http://schemas.microsoft.com/office/drawing/2014/main" id="{82671283-FCF1-4D3F-94E9-FE9496ED9798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9;p26">
              <a:extLst>
                <a:ext uri="{FF2B5EF4-FFF2-40B4-BE49-F238E27FC236}">
                  <a16:creationId xmlns:a16="http://schemas.microsoft.com/office/drawing/2014/main" id="{BC290763-86A9-4460-BE03-6117B097F164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0;p26">
              <a:extLst>
                <a:ext uri="{FF2B5EF4-FFF2-40B4-BE49-F238E27FC236}">
                  <a16:creationId xmlns:a16="http://schemas.microsoft.com/office/drawing/2014/main" id="{FCAC0FF0-C3EE-40BE-8990-87384FECC364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1;p26">
              <a:extLst>
                <a:ext uri="{FF2B5EF4-FFF2-40B4-BE49-F238E27FC236}">
                  <a16:creationId xmlns:a16="http://schemas.microsoft.com/office/drawing/2014/main" id="{D7FE30C5-B542-4737-AE12-E6AF71F7095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2;p26">
              <a:extLst>
                <a:ext uri="{FF2B5EF4-FFF2-40B4-BE49-F238E27FC236}">
                  <a16:creationId xmlns:a16="http://schemas.microsoft.com/office/drawing/2014/main" id="{CBF8BD88-8A71-4BB1-96BF-72B5D47FA9F7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3;p26">
              <a:extLst>
                <a:ext uri="{FF2B5EF4-FFF2-40B4-BE49-F238E27FC236}">
                  <a16:creationId xmlns:a16="http://schemas.microsoft.com/office/drawing/2014/main" id="{C1EB93A9-5A06-4BBE-923F-FE69CA85E4C2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4;p26">
              <a:extLst>
                <a:ext uri="{FF2B5EF4-FFF2-40B4-BE49-F238E27FC236}">
                  <a16:creationId xmlns:a16="http://schemas.microsoft.com/office/drawing/2014/main" id="{CFBBC021-ED65-48F2-882E-230431EF13B5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5;p26">
              <a:extLst>
                <a:ext uri="{FF2B5EF4-FFF2-40B4-BE49-F238E27FC236}">
                  <a16:creationId xmlns:a16="http://schemas.microsoft.com/office/drawing/2014/main" id="{71361370-8D72-4CE8-856A-82FA06D4E52A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6;p26">
              <a:extLst>
                <a:ext uri="{FF2B5EF4-FFF2-40B4-BE49-F238E27FC236}">
                  <a16:creationId xmlns:a16="http://schemas.microsoft.com/office/drawing/2014/main" id="{BF6A8B53-5A89-49EA-A5E3-CE3C55897068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7;p26">
              <a:extLst>
                <a:ext uri="{FF2B5EF4-FFF2-40B4-BE49-F238E27FC236}">
                  <a16:creationId xmlns:a16="http://schemas.microsoft.com/office/drawing/2014/main" id="{795AD6EB-F624-400C-9B4F-165EAB1F815E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8;p26">
              <a:extLst>
                <a:ext uri="{FF2B5EF4-FFF2-40B4-BE49-F238E27FC236}">
                  <a16:creationId xmlns:a16="http://schemas.microsoft.com/office/drawing/2014/main" id="{6658832A-4EA8-440D-9C07-A613FE130F60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;p26">
              <a:extLst>
                <a:ext uri="{FF2B5EF4-FFF2-40B4-BE49-F238E27FC236}">
                  <a16:creationId xmlns:a16="http://schemas.microsoft.com/office/drawing/2014/main" id="{4B7493E4-A3E1-4367-B892-99EA3DAD2ABF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0;p26">
              <a:extLst>
                <a:ext uri="{FF2B5EF4-FFF2-40B4-BE49-F238E27FC236}">
                  <a16:creationId xmlns:a16="http://schemas.microsoft.com/office/drawing/2014/main" id="{8856762C-2E08-4866-B609-7D99CB38F385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;p26">
              <a:extLst>
                <a:ext uri="{FF2B5EF4-FFF2-40B4-BE49-F238E27FC236}">
                  <a16:creationId xmlns:a16="http://schemas.microsoft.com/office/drawing/2014/main" id="{0381FB3F-A838-4905-9490-0AC6A4664614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2;p26">
              <a:extLst>
                <a:ext uri="{FF2B5EF4-FFF2-40B4-BE49-F238E27FC236}">
                  <a16:creationId xmlns:a16="http://schemas.microsoft.com/office/drawing/2014/main" id="{3C310002-C38C-467E-8D55-24B9FBAD2FBB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;p26">
              <a:extLst>
                <a:ext uri="{FF2B5EF4-FFF2-40B4-BE49-F238E27FC236}">
                  <a16:creationId xmlns:a16="http://schemas.microsoft.com/office/drawing/2014/main" id="{FBEFA4EC-50F5-4FF5-A155-99FFB8EB9511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4;p26">
              <a:extLst>
                <a:ext uri="{FF2B5EF4-FFF2-40B4-BE49-F238E27FC236}">
                  <a16:creationId xmlns:a16="http://schemas.microsoft.com/office/drawing/2014/main" id="{1B9B0923-43A9-4437-9821-792328F8A664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5;p26">
              <a:extLst>
                <a:ext uri="{FF2B5EF4-FFF2-40B4-BE49-F238E27FC236}">
                  <a16:creationId xmlns:a16="http://schemas.microsoft.com/office/drawing/2014/main" id="{0EAFB595-A53F-4A3B-9865-573875BB691C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6;p26">
              <a:extLst>
                <a:ext uri="{FF2B5EF4-FFF2-40B4-BE49-F238E27FC236}">
                  <a16:creationId xmlns:a16="http://schemas.microsoft.com/office/drawing/2014/main" id="{5502C61A-3F24-4E3F-9B8B-A22E23A50063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7;p26">
              <a:extLst>
                <a:ext uri="{FF2B5EF4-FFF2-40B4-BE49-F238E27FC236}">
                  <a16:creationId xmlns:a16="http://schemas.microsoft.com/office/drawing/2014/main" id="{02915D27-18E9-4BA1-8708-B13F91A4251D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8;p26">
              <a:extLst>
                <a:ext uri="{FF2B5EF4-FFF2-40B4-BE49-F238E27FC236}">
                  <a16:creationId xmlns:a16="http://schemas.microsoft.com/office/drawing/2014/main" id="{9344CE59-16E9-4A95-9179-049C4B5D6D70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9;p26">
              <a:extLst>
                <a:ext uri="{FF2B5EF4-FFF2-40B4-BE49-F238E27FC236}">
                  <a16:creationId xmlns:a16="http://schemas.microsoft.com/office/drawing/2014/main" id="{5C4C2D13-5C37-4FCB-A512-9BB24E8CC954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0;p26">
              <a:extLst>
                <a:ext uri="{FF2B5EF4-FFF2-40B4-BE49-F238E27FC236}">
                  <a16:creationId xmlns:a16="http://schemas.microsoft.com/office/drawing/2014/main" id="{7E3F235D-7CAF-4185-AF34-BA4327D566BC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1;p26">
              <a:extLst>
                <a:ext uri="{FF2B5EF4-FFF2-40B4-BE49-F238E27FC236}">
                  <a16:creationId xmlns:a16="http://schemas.microsoft.com/office/drawing/2014/main" id="{DBA5B61C-1FCB-401F-A193-1EBE95A39833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2;p26">
              <a:extLst>
                <a:ext uri="{FF2B5EF4-FFF2-40B4-BE49-F238E27FC236}">
                  <a16:creationId xmlns:a16="http://schemas.microsoft.com/office/drawing/2014/main" id="{58D9C4F8-D23A-4095-B3A1-DF097821D1BD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3;p26">
              <a:extLst>
                <a:ext uri="{FF2B5EF4-FFF2-40B4-BE49-F238E27FC236}">
                  <a16:creationId xmlns:a16="http://schemas.microsoft.com/office/drawing/2014/main" id="{6C189759-0F6B-40E6-8642-27743DE5F385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4;p26">
              <a:extLst>
                <a:ext uri="{FF2B5EF4-FFF2-40B4-BE49-F238E27FC236}">
                  <a16:creationId xmlns:a16="http://schemas.microsoft.com/office/drawing/2014/main" id="{87613B38-9008-4CA5-81BD-CCDF3817EF27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5;p26">
              <a:extLst>
                <a:ext uri="{FF2B5EF4-FFF2-40B4-BE49-F238E27FC236}">
                  <a16:creationId xmlns:a16="http://schemas.microsoft.com/office/drawing/2014/main" id="{7CD73FB3-D374-46A5-86EF-0954D4778F01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6;p26">
              <a:extLst>
                <a:ext uri="{FF2B5EF4-FFF2-40B4-BE49-F238E27FC236}">
                  <a16:creationId xmlns:a16="http://schemas.microsoft.com/office/drawing/2014/main" id="{BDA4450A-1983-48FC-9EDA-2BBBFEAF88DF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7;p26">
              <a:extLst>
                <a:ext uri="{FF2B5EF4-FFF2-40B4-BE49-F238E27FC236}">
                  <a16:creationId xmlns:a16="http://schemas.microsoft.com/office/drawing/2014/main" id="{3DACF8FC-958B-46C3-800F-2B728A6DB9E7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8;p26">
              <a:extLst>
                <a:ext uri="{FF2B5EF4-FFF2-40B4-BE49-F238E27FC236}">
                  <a16:creationId xmlns:a16="http://schemas.microsoft.com/office/drawing/2014/main" id="{0D98B9F0-AE9B-430E-B5F9-93426AC7AE59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9;p26">
              <a:extLst>
                <a:ext uri="{FF2B5EF4-FFF2-40B4-BE49-F238E27FC236}">
                  <a16:creationId xmlns:a16="http://schemas.microsoft.com/office/drawing/2014/main" id="{370B5A47-7C51-4463-A070-022BC3CE799D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0;p26">
              <a:extLst>
                <a:ext uri="{FF2B5EF4-FFF2-40B4-BE49-F238E27FC236}">
                  <a16:creationId xmlns:a16="http://schemas.microsoft.com/office/drawing/2014/main" id="{56B68162-BBCD-43FF-9FAC-CD76F87BA0B1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1;p26">
              <a:extLst>
                <a:ext uri="{FF2B5EF4-FFF2-40B4-BE49-F238E27FC236}">
                  <a16:creationId xmlns:a16="http://schemas.microsoft.com/office/drawing/2014/main" id="{0AE9D37D-BF86-4AD6-905B-2762690F813F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2;p26">
              <a:extLst>
                <a:ext uri="{FF2B5EF4-FFF2-40B4-BE49-F238E27FC236}">
                  <a16:creationId xmlns:a16="http://schemas.microsoft.com/office/drawing/2014/main" id="{2E48363F-28F7-4194-86AD-DFD1405C3016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3;p26">
              <a:extLst>
                <a:ext uri="{FF2B5EF4-FFF2-40B4-BE49-F238E27FC236}">
                  <a16:creationId xmlns:a16="http://schemas.microsoft.com/office/drawing/2014/main" id="{BFAF7D3F-7EA4-4A41-A48A-B8CECA9AFA50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4;p26">
              <a:extLst>
                <a:ext uri="{FF2B5EF4-FFF2-40B4-BE49-F238E27FC236}">
                  <a16:creationId xmlns:a16="http://schemas.microsoft.com/office/drawing/2014/main" id="{77A19764-FBCD-479B-A0CC-C5D937271B5F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5;p26">
              <a:extLst>
                <a:ext uri="{FF2B5EF4-FFF2-40B4-BE49-F238E27FC236}">
                  <a16:creationId xmlns:a16="http://schemas.microsoft.com/office/drawing/2014/main" id="{3024BCD1-C423-4A1A-BFC4-5BB6F94FBCA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6;p26">
              <a:extLst>
                <a:ext uri="{FF2B5EF4-FFF2-40B4-BE49-F238E27FC236}">
                  <a16:creationId xmlns:a16="http://schemas.microsoft.com/office/drawing/2014/main" id="{8D639E7E-2264-4DCE-B714-E98E5CE2C8A9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7;p26">
              <a:extLst>
                <a:ext uri="{FF2B5EF4-FFF2-40B4-BE49-F238E27FC236}">
                  <a16:creationId xmlns:a16="http://schemas.microsoft.com/office/drawing/2014/main" id="{221EECD9-E3FB-4AA9-BCFA-F274B6BC0ED8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8;p26">
              <a:extLst>
                <a:ext uri="{FF2B5EF4-FFF2-40B4-BE49-F238E27FC236}">
                  <a16:creationId xmlns:a16="http://schemas.microsoft.com/office/drawing/2014/main" id="{F9EAA229-6423-460B-AC59-438F7FC71D4C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9;p26">
              <a:extLst>
                <a:ext uri="{FF2B5EF4-FFF2-40B4-BE49-F238E27FC236}">
                  <a16:creationId xmlns:a16="http://schemas.microsoft.com/office/drawing/2014/main" id="{2A327F97-70A1-405F-9301-21610864C9AF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0;p26">
              <a:extLst>
                <a:ext uri="{FF2B5EF4-FFF2-40B4-BE49-F238E27FC236}">
                  <a16:creationId xmlns:a16="http://schemas.microsoft.com/office/drawing/2014/main" id="{29F2CB73-36EA-4944-A88A-B8D6B92D01E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1;p26">
              <a:extLst>
                <a:ext uri="{FF2B5EF4-FFF2-40B4-BE49-F238E27FC236}">
                  <a16:creationId xmlns:a16="http://schemas.microsoft.com/office/drawing/2014/main" id="{011D2AAF-4217-4B18-9C2C-74B6EEC65977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378;p27">
            <a:extLst>
              <a:ext uri="{FF2B5EF4-FFF2-40B4-BE49-F238E27FC236}">
                <a16:creationId xmlns:a16="http://schemas.microsoft.com/office/drawing/2014/main" id="{37EE42C3-E4B6-4FBC-9BB9-9B986EEC490F}"/>
              </a:ext>
            </a:extLst>
          </p:cNvPr>
          <p:cNvSpPr/>
          <p:nvPr/>
        </p:nvSpPr>
        <p:spPr>
          <a:xfrm>
            <a:off x="7712959" y="4942673"/>
            <a:ext cx="1831823" cy="148495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bg1"/>
          </a:solidFill>
          <a:ln w="13850" cap="rnd" cmpd="sng">
            <a:solidFill>
              <a:schemeClr val="bg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" name="Google Shape;379;p27">
            <a:extLst>
              <a:ext uri="{FF2B5EF4-FFF2-40B4-BE49-F238E27FC236}">
                <a16:creationId xmlns:a16="http://schemas.microsoft.com/office/drawing/2014/main" id="{5F739D86-C875-406E-8553-5EA84FC84259}"/>
              </a:ext>
            </a:extLst>
          </p:cNvPr>
          <p:cNvSpPr/>
          <p:nvPr/>
        </p:nvSpPr>
        <p:spPr>
          <a:xfrm>
            <a:off x="-3" y="3911707"/>
            <a:ext cx="3417368" cy="3413536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48FFD5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380;p27">
            <a:extLst>
              <a:ext uri="{FF2B5EF4-FFF2-40B4-BE49-F238E27FC236}">
                <a16:creationId xmlns:a16="http://schemas.microsoft.com/office/drawing/2014/main" id="{18AD88A6-B5E5-42CE-8AF7-1F975EF23177}"/>
              </a:ext>
            </a:extLst>
          </p:cNvPr>
          <p:cNvSpPr/>
          <p:nvPr/>
        </p:nvSpPr>
        <p:spPr>
          <a:xfrm>
            <a:off x="8135883" y="4976172"/>
            <a:ext cx="1116808" cy="1119808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15AAB9-DA02-4F5E-B959-84E36DE434E1}"/>
              </a:ext>
            </a:extLst>
          </p:cNvPr>
          <p:cNvGrpSpPr/>
          <p:nvPr/>
        </p:nvGrpSpPr>
        <p:grpSpPr>
          <a:xfrm>
            <a:off x="-1242610" y="-501936"/>
            <a:ext cx="3178415" cy="2735850"/>
            <a:chOff x="3852258" y="928329"/>
            <a:chExt cx="1165612" cy="1007456"/>
          </a:xfrm>
        </p:grpSpPr>
        <p:sp>
          <p:nvSpPr>
            <p:cNvPr id="61" name="Google Shape;377;p27">
              <a:extLst>
                <a:ext uri="{FF2B5EF4-FFF2-40B4-BE49-F238E27FC236}">
                  <a16:creationId xmlns:a16="http://schemas.microsoft.com/office/drawing/2014/main" id="{8A043150-70B8-44CC-B769-144FBACCC7A4}"/>
                </a:ext>
              </a:extLst>
            </p:cNvPr>
            <p:cNvSpPr/>
            <p:nvPr/>
          </p:nvSpPr>
          <p:spPr>
            <a:xfrm rot="-3173578">
              <a:off x="3931336" y="849251"/>
              <a:ext cx="1007456" cy="1165612"/>
            </a:xfrm>
            <a:custGeom>
              <a:avLst/>
              <a:gdLst/>
              <a:ahLst/>
              <a:cxnLst/>
              <a:rect l="l" t="t" r="r" b="b"/>
              <a:pathLst>
                <a:path w="23601" h="27306" fill="none" extrusionOk="0">
                  <a:moveTo>
                    <a:pt x="7583" y="1747"/>
                  </a:moveTo>
                  <a:cubicBezTo>
                    <a:pt x="16316" y="0"/>
                    <a:pt x="23600" y="8392"/>
                    <a:pt x="20704" y="16784"/>
                  </a:cubicBezTo>
                  <a:cubicBezTo>
                    <a:pt x="17807" y="25218"/>
                    <a:pt x="6859" y="27306"/>
                    <a:pt x="1108" y="20533"/>
                  </a:cubicBezTo>
                  <a:cubicBezTo>
                    <a:pt x="682" y="20064"/>
                    <a:pt x="299" y="19553"/>
                    <a:pt x="1" y="18999"/>
                  </a:cubicBezTo>
                </a:path>
              </a:pathLst>
            </a:custGeom>
            <a:solidFill>
              <a:schemeClr val="accent1"/>
            </a:solidFill>
            <a:ln w="13850" cap="rnd" cmpd="sng">
              <a:solidFill>
                <a:schemeClr val="accent1"/>
              </a:solidFill>
              <a:prstDash val="solid"/>
              <a:miter lim="42598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8FFD5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381;p27">
              <a:extLst>
                <a:ext uri="{FF2B5EF4-FFF2-40B4-BE49-F238E27FC236}">
                  <a16:creationId xmlns:a16="http://schemas.microsoft.com/office/drawing/2014/main" id="{F72F6005-0077-4A47-9C46-50E290F35F8A}"/>
                </a:ext>
              </a:extLst>
            </p:cNvPr>
            <p:cNvSpPr/>
            <p:nvPr/>
          </p:nvSpPr>
          <p:spPr>
            <a:xfrm rot="-3173578">
              <a:off x="4042767" y="1150505"/>
              <a:ext cx="669204" cy="667369"/>
            </a:xfrm>
            <a:custGeom>
              <a:avLst/>
              <a:gdLst/>
              <a:ahLst/>
              <a:cxnLst/>
              <a:rect l="l" t="t" r="r" b="b"/>
              <a:pathLst>
                <a:path w="15677" h="15634" extrusionOk="0">
                  <a:moveTo>
                    <a:pt x="7625" y="4899"/>
                  </a:moveTo>
                  <a:cubicBezTo>
                    <a:pt x="7924" y="4899"/>
                    <a:pt x="8179" y="4942"/>
                    <a:pt x="8435" y="4984"/>
                  </a:cubicBezTo>
                  <a:cubicBezTo>
                    <a:pt x="8648" y="5070"/>
                    <a:pt x="8861" y="5112"/>
                    <a:pt x="9074" y="5240"/>
                  </a:cubicBezTo>
                  <a:cubicBezTo>
                    <a:pt x="9287" y="5325"/>
                    <a:pt x="9500" y="5496"/>
                    <a:pt x="9713" y="5666"/>
                  </a:cubicBezTo>
                  <a:cubicBezTo>
                    <a:pt x="10309" y="6177"/>
                    <a:pt x="10650" y="6859"/>
                    <a:pt x="10778" y="7625"/>
                  </a:cubicBezTo>
                  <a:cubicBezTo>
                    <a:pt x="10778" y="7881"/>
                    <a:pt x="10778" y="8179"/>
                    <a:pt x="10778" y="8435"/>
                  </a:cubicBezTo>
                  <a:cubicBezTo>
                    <a:pt x="10735" y="8776"/>
                    <a:pt x="10650" y="9074"/>
                    <a:pt x="10480" y="9372"/>
                  </a:cubicBezTo>
                  <a:cubicBezTo>
                    <a:pt x="10394" y="9542"/>
                    <a:pt x="10267" y="9713"/>
                    <a:pt x="10139" y="9883"/>
                  </a:cubicBezTo>
                  <a:lnTo>
                    <a:pt x="10096" y="9926"/>
                  </a:lnTo>
                  <a:cubicBezTo>
                    <a:pt x="9968" y="10096"/>
                    <a:pt x="9798" y="10224"/>
                    <a:pt x="9628" y="10394"/>
                  </a:cubicBezTo>
                  <a:cubicBezTo>
                    <a:pt x="9159" y="10778"/>
                    <a:pt x="8520" y="11033"/>
                    <a:pt x="7924" y="11076"/>
                  </a:cubicBezTo>
                  <a:lnTo>
                    <a:pt x="7370" y="11076"/>
                  </a:lnTo>
                  <a:cubicBezTo>
                    <a:pt x="7029" y="11033"/>
                    <a:pt x="6688" y="10906"/>
                    <a:pt x="6348" y="10778"/>
                  </a:cubicBezTo>
                  <a:cubicBezTo>
                    <a:pt x="6049" y="10607"/>
                    <a:pt x="5794" y="10437"/>
                    <a:pt x="5581" y="10181"/>
                  </a:cubicBezTo>
                  <a:cubicBezTo>
                    <a:pt x="5453" y="10096"/>
                    <a:pt x="5325" y="9968"/>
                    <a:pt x="5240" y="9798"/>
                  </a:cubicBezTo>
                  <a:cubicBezTo>
                    <a:pt x="4814" y="9287"/>
                    <a:pt x="4601" y="8605"/>
                    <a:pt x="4644" y="7924"/>
                  </a:cubicBezTo>
                  <a:cubicBezTo>
                    <a:pt x="4644" y="7711"/>
                    <a:pt x="4644" y="7540"/>
                    <a:pt x="4686" y="7370"/>
                  </a:cubicBezTo>
                  <a:cubicBezTo>
                    <a:pt x="4771" y="7114"/>
                    <a:pt x="4857" y="6859"/>
                    <a:pt x="4942" y="6646"/>
                  </a:cubicBezTo>
                  <a:cubicBezTo>
                    <a:pt x="5112" y="6305"/>
                    <a:pt x="5325" y="6007"/>
                    <a:pt x="5581" y="5751"/>
                  </a:cubicBezTo>
                  <a:cubicBezTo>
                    <a:pt x="5751" y="5623"/>
                    <a:pt x="5922" y="5453"/>
                    <a:pt x="6135" y="5325"/>
                  </a:cubicBezTo>
                  <a:cubicBezTo>
                    <a:pt x="6560" y="5070"/>
                    <a:pt x="7114" y="4942"/>
                    <a:pt x="7625" y="4899"/>
                  </a:cubicBezTo>
                  <a:close/>
                  <a:moveTo>
                    <a:pt x="6731" y="0"/>
                  </a:moveTo>
                  <a:lnTo>
                    <a:pt x="3919" y="938"/>
                  </a:lnTo>
                  <a:lnTo>
                    <a:pt x="4516" y="2641"/>
                  </a:lnTo>
                  <a:cubicBezTo>
                    <a:pt x="4005" y="2982"/>
                    <a:pt x="3493" y="3366"/>
                    <a:pt x="3110" y="3834"/>
                  </a:cubicBezTo>
                  <a:lnTo>
                    <a:pt x="1534" y="3067"/>
                  </a:lnTo>
                  <a:lnTo>
                    <a:pt x="213" y="5709"/>
                  </a:lnTo>
                  <a:lnTo>
                    <a:pt x="1704" y="6433"/>
                  </a:lnTo>
                  <a:cubicBezTo>
                    <a:pt x="1534" y="7072"/>
                    <a:pt x="1491" y="7711"/>
                    <a:pt x="1534" y="8392"/>
                  </a:cubicBezTo>
                  <a:lnTo>
                    <a:pt x="0" y="8903"/>
                  </a:lnTo>
                  <a:lnTo>
                    <a:pt x="980" y="11715"/>
                  </a:lnTo>
                  <a:lnTo>
                    <a:pt x="2428" y="11246"/>
                  </a:lnTo>
                  <a:cubicBezTo>
                    <a:pt x="2769" y="11800"/>
                    <a:pt x="3238" y="12311"/>
                    <a:pt x="3749" y="12737"/>
                  </a:cubicBezTo>
                  <a:lnTo>
                    <a:pt x="3067" y="14100"/>
                  </a:lnTo>
                  <a:lnTo>
                    <a:pt x="5709" y="15421"/>
                  </a:lnTo>
                  <a:lnTo>
                    <a:pt x="6433" y="14015"/>
                  </a:lnTo>
                  <a:cubicBezTo>
                    <a:pt x="6845" y="14098"/>
                    <a:pt x="7258" y="14145"/>
                    <a:pt x="7682" y="14145"/>
                  </a:cubicBezTo>
                  <a:cubicBezTo>
                    <a:pt x="7915" y="14145"/>
                    <a:pt x="8151" y="14131"/>
                    <a:pt x="8392" y="14100"/>
                  </a:cubicBezTo>
                  <a:lnTo>
                    <a:pt x="8903" y="15634"/>
                  </a:lnTo>
                  <a:lnTo>
                    <a:pt x="11758" y="14697"/>
                  </a:lnTo>
                  <a:lnTo>
                    <a:pt x="11204" y="13078"/>
                  </a:lnTo>
                  <a:cubicBezTo>
                    <a:pt x="11715" y="12737"/>
                    <a:pt x="12183" y="12311"/>
                    <a:pt x="12567" y="11800"/>
                  </a:cubicBezTo>
                  <a:lnTo>
                    <a:pt x="14143" y="12567"/>
                  </a:lnTo>
                  <a:lnTo>
                    <a:pt x="15464" y="9926"/>
                  </a:lnTo>
                  <a:lnTo>
                    <a:pt x="13760" y="9074"/>
                  </a:lnTo>
                  <a:cubicBezTo>
                    <a:pt x="13887" y="8520"/>
                    <a:pt x="13887" y="7924"/>
                    <a:pt x="13845" y="7327"/>
                  </a:cubicBezTo>
                  <a:lnTo>
                    <a:pt x="15677" y="6731"/>
                  </a:lnTo>
                  <a:lnTo>
                    <a:pt x="14697" y="3919"/>
                  </a:lnTo>
                  <a:lnTo>
                    <a:pt x="12865" y="4558"/>
                  </a:lnTo>
                  <a:cubicBezTo>
                    <a:pt x="12524" y="4090"/>
                    <a:pt x="12183" y="3664"/>
                    <a:pt x="11758" y="3280"/>
                  </a:cubicBezTo>
                  <a:lnTo>
                    <a:pt x="12609" y="1534"/>
                  </a:lnTo>
                  <a:lnTo>
                    <a:pt x="9926" y="213"/>
                  </a:lnTo>
                  <a:lnTo>
                    <a:pt x="9074" y="1917"/>
                  </a:lnTo>
                  <a:cubicBezTo>
                    <a:pt x="8658" y="1821"/>
                    <a:pt x="8219" y="1774"/>
                    <a:pt x="7792" y="1774"/>
                  </a:cubicBezTo>
                  <a:cubicBezTo>
                    <a:pt x="7649" y="1774"/>
                    <a:pt x="7508" y="1779"/>
                    <a:pt x="7370" y="1789"/>
                  </a:cubicBezTo>
                  <a:lnTo>
                    <a:pt x="67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8FFD5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382;p27">
            <a:extLst>
              <a:ext uri="{FF2B5EF4-FFF2-40B4-BE49-F238E27FC236}">
                <a16:creationId xmlns:a16="http://schemas.microsoft.com/office/drawing/2014/main" id="{01808BA7-4601-42D9-9213-F360BF870506}"/>
              </a:ext>
            </a:extLst>
          </p:cNvPr>
          <p:cNvSpPr/>
          <p:nvPr/>
        </p:nvSpPr>
        <p:spPr>
          <a:xfrm>
            <a:off x="8541519" y="1072204"/>
            <a:ext cx="357144" cy="79105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48FFD5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0" name="Rounded Rectangle 51">
            <a:extLst>
              <a:ext uri="{FF2B5EF4-FFF2-40B4-BE49-F238E27FC236}">
                <a16:creationId xmlns:a16="http://schemas.microsoft.com/office/drawing/2014/main" id="{72D1BD41-4A6C-4602-827B-743DCF37C5A9}"/>
              </a:ext>
            </a:extLst>
          </p:cNvPr>
          <p:cNvSpPr/>
          <p:nvPr/>
        </p:nvSpPr>
        <p:spPr>
          <a:xfrm rot="16200000" flipH="1">
            <a:off x="4837738" y="4096838"/>
            <a:ext cx="2119968" cy="183182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rgbClr val="FDF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1" name="Text Placeholder 1">
            <a:extLst>
              <a:ext uri="{FF2B5EF4-FFF2-40B4-BE49-F238E27FC236}">
                <a16:creationId xmlns:a16="http://schemas.microsoft.com/office/drawing/2014/main" id="{C8A4CB03-B8FA-4117-89B8-2F1FD0830755}"/>
              </a:ext>
            </a:extLst>
          </p:cNvPr>
          <p:cNvSpPr txBox="1">
            <a:spLocks/>
          </p:cNvSpPr>
          <p:nvPr/>
        </p:nvSpPr>
        <p:spPr>
          <a:xfrm>
            <a:off x="3778229" y="2692988"/>
            <a:ext cx="4658282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800"/>
              <a:buNone/>
            </a:pPr>
            <a:r>
              <a:rPr lang="en-US" sz="60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/>
                <a:sym typeface="Bebas Neue"/>
              </a:rPr>
              <a:t>OUR SOLUTION</a:t>
            </a:r>
          </a:p>
        </p:txBody>
      </p:sp>
      <p:cxnSp>
        <p:nvCxnSpPr>
          <p:cNvPr id="82" name="Google Shape;264;p24">
            <a:extLst>
              <a:ext uri="{FF2B5EF4-FFF2-40B4-BE49-F238E27FC236}">
                <a16:creationId xmlns:a16="http://schemas.microsoft.com/office/drawing/2014/main" id="{E467E2E1-1B3E-483F-A2F0-0E71350ED4F2}"/>
              </a:ext>
            </a:extLst>
          </p:cNvPr>
          <p:cNvCxnSpPr/>
          <p:nvPr/>
        </p:nvCxnSpPr>
        <p:spPr>
          <a:xfrm>
            <a:off x="4370010" y="3676803"/>
            <a:ext cx="347472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252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</p:spPr>
      </p:pic>
      <p:sp>
        <p:nvSpPr>
          <p:cNvPr id="73" name="Google Shape;262;p24">
            <a:extLst>
              <a:ext uri="{FF2B5EF4-FFF2-40B4-BE49-F238E27FC236}">
                <a16:creationId xmlns:a16="http://schemas.microsoft.com/office/drawing/2014/main" id="{3F0C3444-2D25-4E74-8F76-4CA4743EA4D2}"/>
              </a:ext>
            </a:extLst>
          </p:cNvPr>
          <p:cNvSpPr txBox="1">
            <a:spLocks/>
          </p:cNvSpPr>
          <p:nvPr/>
        </p:nvSpPr>
        <p:spPr>
          <a:xfrm>
            <a:off x="139907" y="228126"/>
            <a:ext cx="4707200" cy="80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/>
              </a:rPr>
              <a:t>OUR SOLUTION </a:t>
            </a:r>
          </a:p>
        </p:txBody>
      </p:sp>
      <p:cxnSp>
        <p:nvCxnSpPr>
          <p:cNvPr id="74" name="Google Shape;264;p24">
            <a:extLst>
              <a:ext uri="{FF2B5EF4-FFF2-40B4-BE49-F238E27FC236}">
                <a16:creationId xmlns:a16="http://schemas.microsoft.com/office/drawing/2014/main" id="{9BF4733C-0EB2-4877-A283-F01602774433}"/>
              </a:ext>
            </a:extLst>
          </p:cNvPr>
          <p:cNvCxnSpPr>
            <a:cxnSpLocks/>
          </p:cNvCxnSpPr>
          <p:nvPr/>
        </p:nvCxnSpPr>
        <p:spPr>
          <a:xfrm>
            <a:off x="287060" y="954897"/>
            <a:ext cx="35661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Text Placeholder 23">
            <a:extLst>
              <a:ext uri="{FF2B5EF4-FFF2-40B4-BE49-F238E27FC236}">
                <a16:creationId xmlns:a16="http://schemas.microsoft.com/office/drawing/2014/main" id="{F4445E90-C018-432B-8812-D5CA38A7552F}"/>
              </a:ext>
            </a:extLst>
          </p:cNvPr>
          <p:cNvSpPr txBox="1">
            <a:spLocks/>
          </p:cNvSpPr>
          <p:nvPr/>
        </p:nvSpPr>
        <p:spPr>
          <a:xfrm>
            <a:off x="689145" y="1280797"/>
            <a:ext cx="6528817" cy="14752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build a full security system with camera that can perform these tasks. We now can get: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5DC6C6EF-9F8D-4A3B-842B-782819E52240}"/>
              </a:ext>
            </a:extLst>
          </p:cNvPr>
          <p:cNvSpPr txBox="1">
            <a:spLocks/>
          </p:cNvSpPr>
          <p:nvPr/>
        </p:nvSpPr>
        <p:spPr>
          <a:xfrm>
            <a:off x="1649117" y="2646555"/>
            <a:ext cx="5072525" cy="24227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SzPct val="120000"/>
              <a:buFont typeface="Wingdings" panose="05000000000000000000" pitchFamily="2" charset="2"/>
              <a:buChar char="q"/>
            </a:pPr>
            <a:r>
              <a:rPr lang="en-US" sz="2000" dirty="0"/>
              <a:t>Night and light detection</a:t>
            </a:r>
          </a:p>
          <a:p>
            <a:pPr>
              <a:lnSpc>
                <a:spcPct val="120000"/>
              </a:lnSpc>
              <a:buSzPct val="120000"/>
              <a:buFont typeface="Wingdings" panose="05000000000000000000" pitchFamily="2" charset="2"/>
              <a:buChar char="q"/>
            </a:pPr>
            <a:r>
              <a:rPr lang="en-US" sz="2000" dirty="0"/>
              <a:t>Face detection </a:t>
            </a:r>
          </a:p>
          <a:p>
            <a:pPr>
              <a:lnSpc>
                <a:spcPct val="120000"/>
              </a:lnSpc>
              <a:buSzPct val="120000"/>
              <a:buFont typeface="Wingdings" panose="05000000000000000000" pitchFamily="2" charset="2"/>
              <a:buChar char="q"/>
            </a:pPr>
            <a:r>
              <a:rPr lang="en-US" sz="2000" dirty="0"/>
              <a:t>Face recognition</a:t>
            </a:r>
          </a:p>
          <a:p>
            <a:pPr>
              <a:lnSpc>
                <a:spcPct val="120000"/>
              </a:lnSpc>
              <a:buSzPct val="120000"/>
              <a:buFont typeface="Wingdings" panose="05000000000000000000" pitchFamily="2" charset="2"/>
              <a:buChar char="q"/>
            </a:pPr>
            <a:r>
              <a:rPr lang="en-US" sz="2000" dirty="0"/>
              <a:t>Motion detection</a:t>
            </a:r>
          </a:p>
          <a:p>
            <a:pPr>
              <a:lnSpc>
                <a:spcPct val="120000"/>
              </a:lnSpc>
              <a:buSzPct val="120000"/>
              <a:buFont typeface="Wingdings" panose="05000000000000000000" pitchFamily="2" charset="2"/>
              <a:buChar char="q"/>
            </a:pPr>
            <a:r>
              <a:rPr lang="en-US" sz="2000" dirty="0"/>
              <a:t>Object detection (persons, cars, …)</a:t>
            </a:r>
          </a:p>
        </p:txBody>
      </p:sp>
    </p:spTree>
    <p:extLst>
      <p:ext uri="{BB962C8B-B14F-4D97-AF65-F5344CB8AC3E}">
        <p14:creationId xmlns:p14="http://schemas.microsoft.com/office/powerpoint/2010/main" val="224404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</p:spPr>
      </p:pic>
      <p:grpSp>
        <p:nvGrpSpPr>
          <p:cNvPr id="7" name="Google Shape;168;p26">
            <a:extLst>
              <a:ext uri="{FF2B5EF4-FFF2-40B4-BE49-F238E27FC236}">
                <a16:creationId xmlns:a16="http://schemas.microsoft.com/office/drawing/2014/main" id="{FC4DFD72-82E7-4B02-8797-1A9B04476986}"/>
              </a:ext>
            </a:extLst>
          </p:cNvPr>
          <p:cNvGrpSpPr/>
          <p:nvPr/>
        </p:nvGrpSpPr>
        <p:grpSpPr>
          <a:xfrm>
            <a:off x="9712758" y="4336289"/>
            <a:ext cx="2356907" cy="2477616"/>
            <a:chOff x="4027772" y="543484"/>
            <a:chExt cx="4701638" cy="4061121"/>
          </a:xfrm>
        </p:grpSpPr>
        <p:sp>
          <p:nvSpPr>
            <p:cNvPr id="8" name="Google Shape;169;p26">
              <a:extLst>
                <a:ext uri="{FF2B5EF4-FFF2-40B4-BE49-F238E27FC236}">
                  <a16:creationId xmlns:a16="http://schemas.microsoft.com/office/drawing/2014/main" id="{5DF7B9BB-14E6-4217-8A57-D0C900F57E6A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0;p26">
              <a:extLst>
                <a:ext uri="{FF2B5EF4-FFF2-40B4-BE49-F238E27FC236}">
                  <a16:creationId xmlns:a16="http://schemas.microsoft.com/office/drawing/2014/main" id="{41EEF6C1-81A6-4246-94DD-3272FEBEC8D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1;p26">
              <a:extLst>
                <a:ext uri="{FF2B5EF4-FFF2-40B4-BE49-F238E27FC236}">
                  <a16:creationId xmlns:a16="http://schemas.microsoft.com/office/drawing/2014/main" id="{5ADC10C8-7285-4B11-9C30-21A65B66CB7B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2;p26">
              <a:extLst>
                <a:ext uri="{FF2B5EF4-FFF2-40B4-BE49-F238E27FC236}">
                  <a16:creationId xmlns:a16="http://schemas.microsoft.com/office/drawing/2014/main" id="{3A2C3462-0CB3-4A65-B8F8-7EB8C39F2F6E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3;p26">
              <a:extLst>
                <a:ext uri="{FF2B5EF4-FFF2-40B4-BE49-F238E27FC236}">
                  <a16:creationId xmlns:a16="http://schemas.microsoft.com/office/drawing/2014/main" id="{D50EC640-E87E-4126-8BC0-50F27F14ED4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;p26">
              <a:extLst>
                <a:ext uri="{FF2B5EF4-FFF2-40B4-BE49-F238E27FC236}">
                  <a16:creationId xmlns:a16="http://schemas.microsoft.com/office/drawing/2014/main" id="{14B1434F-6E5F-4F28-A7EB-839041854B8C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5;p26">
              <a:extLst>
                <a:ext uri="{FF2B5EF4-FFF2-40B4-BE49-F238E27FC236}">
                  <a16:creationId xmlns:a16="http://schemas.microsoft.com/office/drawing/2014/main" id="{3BA70502-BF90-4414-8506-5BA503ACBDBF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6;p26">
              <a:extLst>
                <a:ext uri="{FF2B5EF4-FFF2-40B4-BE49-F238E27FC236}">
                  <a16:creationId xmlns:a16="http://schemas.microsoft.com/office/drawing/2014/main" id="{2DC15D0A-F469-442E-A035-17CC192D5384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7;p26">
              <a:extLst>
                <a:ext uri="{FF2B5EF4-FFF2-40B4-BE49-F238E27FC236}">
                  <a16:creationId xmlns:a16="http://schemas.microsoft.com/office/drawing/2014/main" id="{B1ED7E4F-2494-429C-A537-4F54543BA624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8;p26">
              <a:extLst>
                <a:ext uri="{FF2B5EF4-FFF2-40B4-BE49-F238E27FC236}">
                  <a16:creationId xmlns:a16="http://schemas.microsoft.com/office/drawing/2014/main" id="{82671283-FCF1-4D3F-94E9-FE9496ED9798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9;p26">
              <a:extLst>
                <a:ext uri="{FF2B5EF4-FFF2-40B4-BE49-F238E27FC236}">
                  <a16:creationId xmlns:a16="http://schemas.microsoft.com/office/drawing/2014/main" id="{BC290763-86A9-4460-BE03-6117B097F164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0;p26">
              <a:extLst>
                <a:ext uri="{FF2B5EF4-FFF2-40B4-BE49-F238E27FC236}">
                  <a16:creationId xmlns:a16="http://schemas.microsoft.com/office/drawing/2014/main" id="{FCAC0FF0-C3EE-40BE-8990-87384FECC364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1;p26">
              <a:extLst>
                <a:ext uri="{FF2B5EF4-FFF2-40B4-BE49-F238E27FC236}">
                  <a16:creationId xmlns:a16="http://schemas.microsoft.com/office/drawing/2014/main" id="{D7FE30C5-B542-4737-AE12-E6AF71F7095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2;p26">
              <a:extLst>
                <a:ext uri="{FF2B5EF4-FFF2-40B4-BE49-F238E27FC236}">
                  <a16:creationId xmlns:a16="http://schemas.microsoft.com/office/drawing/2014/main" id="{CBF8BD88-8A71-4BB1-96BF-72B5D47FA9F7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3;p26">
              <a:extLst>
                <a:ext uri="{FF2B5EF4-FFF2-40B4-BE49-F238E27FC236}">
                  <a16:creationId xmlns:a16="http://schemas.microsoft.com/office/drawing/2014/main" id="{C1EB93A9-5A06-4BBE-923F-FE69CA85E4C2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4;p26">
              <a:extLst>
                <a:ext uri="{FF2B5EF4-FFF2-40B4-BE49-F238E27FC236}">
                  <a16:creationId xmlns:a16="http://schemas.microsoft.com/office/drawing/2014/main" id="{CFBBC021-ED65-48F2-882E-230431EF13B5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5;p26">
              <a:extLst>
                <a:ext uri="{FF2B5EF4-FFF2-40B4-BE49-F238E27FC236}">
                  <a16:creationId xmlns:a16="http://schemas.microsoft.com/office/drawing/2014/main" id="{71361370-8D72-4CE8-856A-82FA06D4E52A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6;p26">
              <a:extLst>
                <a:ext uri="{FF2B5EF4-FFF2-40B4-BE49-F238E27FC236}">
                  <a16:creationId xmlns:a16="http://schemas.microsoft.com/office/drawing/2014/main" id="{BF6A8B53-5A89-49EA-A5E3-CE3C55897068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7;p26">
              <a:extLst>
                <a:ext uri="{FF2B5EF4-FFF2-40B4-BE49-F238E27FC236}">
                  <a16:creationId xmlns:a16="http://schemas.microsoft.com/office/drawing/2014/main" id="{795AD6EB-F624-400C-9B4F-165EAB1F815E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8;p26">
              <a:extLst>
                <a:ext uri="{FF2B5EF4-FFF2-40B4-BE49-F238E27FC236}">
                  <a16:creationId xmlns:a16="http://schemas.microsoft.com/office/drawing/2014/main" id="{6658832A-4EA8-440D-9C07-A613FE130F60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;p26">
              <a:extLst>
                <a:ext uri="{FF2B5EF4-FFF2-40B4-BE49-F238E27FC236}">
                  <a16:creationId xmlns:a16="http://schemas.microsoft.com/office/drawing/2014/main" id="{4B7493E4-A3E1-4367-B892-99EA3DAD2ABF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0;p26">
              <a:extLst>
                <a:ext uri="{FF2B5EF4-FFF2-40B4-BE49-F238E27FC236}">
                  <a16:creationId xmlns:a16="http://schemas.microsoft.com/office/drawing/2014/main" id="{8856762C-2E08-4866-B609-7D99CB38F385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;p26">
              <a:extLst>
                <a:ext uri="{FF2B5EF4-FFF2-40B4-BE49-F238E27FC236}">
                  <a16:creationId xmlns:a16="http://schemas.microsoft.com/office/drawing/2014/main" id="{0381FB3F-A838-4905-9490-0AC6A4664614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2;p26">
              <a:extLst>
                <a:ext uri="{FF2B5EF4-FFF2-40B4-BE49-F238E27FC236}">
                  <a16:creationId xmlns:a16="http://schemas.microsoft.com/office/drawing/2014/main" id="{3C310002-C38C-467E-8D55-24B9FBAD2FBB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;p26">
              <a:extLst>
                <a:ext uri="{FF2B5EF4-FFF2-40B4-BE49-F238E27FC236}">
                  <a16:creationId xmlns:a16="http://schemas.microsoft.com/office/drawing/2014/main" id="{FBEFA4EC-50F5-4FF5-A155-99FFB8EB9511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4;p26">
              <a:extLst>
                <a:ext uri="{FF2B5EF4-FFF2-40B4-BE49-F238E27FC236}">
                  <a16:creationId xmlns:a16="http://schemas.microsoft.com/office/drawing/2014/main" id="{1B9B0923-43A9-4437-9821-792328F8A664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5;p26">
              <a:extLst>
                <a:ext uri="{FF2B5EF4-FFF2-40B4-BE49-F238E27FC236}">
                  <a16:creationId xmlns:a16="http://schemas.microsoft.com/office/drawing/2014/main" id="{0EAFB595-A53F-4A3B-9865-573875BB691C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6;p26">
              <a:extLst>
                <a:ext uri="{FF2B5EF4-FFF2-40B4-BE49-F238E27FC236}">
                  <a16:creationId xmlns:a16="http://schemas.microsoft.com/office/drawing/2014/main" id="{5502C61A-3F24-4E3F-9B8B-A22E23A50063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7;p26">
              <a:extLst>
                <a:ext uri="{FF2B5EF4-FFF2-40B4-BE49-F238E27FC236}">
                  <a16:creationId xmlns:a16="http://schemas.microsoft.com/office/drawing/2014/main" id="{02915D27-18E9-4BA1-8708-B13F91A4251D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8;p26">
              <a:extLst>
                <a:ext uri="{FF2B5EF4-FFF2-40B4-BE49-F238E27FC236}">
                  <a16:creationId xmlns:a16="http://schemas.microsoft.com/office/drawing/2014/main" id="{9344CE59-16E9-4A95-9179-049C4B5D6D70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9;p26">
              <a:extLst>
                <a:ext uri="{FF2B5EF4-FFF2-40B4-BE49-F238E27FC236}">
                  <a16:creationId xmlns:a16="http://schemas.microsoft.com/office/drawing/2014/main" id="{5C4C2D13-5C37-4FCB-A512-9BB24E8CC954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0;p26">
              <a:extLst>
                <a:ext uri="{FF2B5EF4-FFF2-40B4-BE49-F238E27FC236}">
                  <a16:creationId xmlns:a16="http://schemas.microsoft.com/office/drawing/2014/main" id="{7E3F235D-7CAF-4185-AF34-BA4327D566BC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1;p26">
              <a:extLst>
                <a:ext uri="{FF2B5EF4-FFF2-40B4-BE49-F238E27FC236}">
                  <a16:creationId xmlns:a16="http://schemas.microsoft.com/office/drawing/2014/main" id="{DBA5B61C-1FCB-401F-A193-1EBE95A39833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2;p26">
              <a:extLst>
                <a:ext uri="{FF2B5EF4-FFF2-40B4-BE49-F238E27FC236}">
                  <a16:creationId xmlns:a16="http://schemas.microsoft.com/office/drawing/2014/main" id="{58D9C4F8-D23A-4095-B3A1-DF097821D1BD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3;p26">
              <a:extLst>
                <a:ext uri="{FF2B5EF4-FFF2-40B4-BE49-F238E27FC236}">
                  <a16:creationId xmlns:a16="http://schemas.microsoft.com/office/drawing/2014/main" id="{6C189759-0F6B-40E6-8642-27743DE5F385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4;p26">
              <a:extLst>
                <a:ext uri="{FF2B5EF4-FFF2-40B4-BE49-F238E27FC236}">
                  <a16:creationId xmlns:a16="http://schemas.microsoft.com/office/drawing/2014/main" id="{87613B38-9008-4CA5-81BD-CCDF3817EF27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5;p26">
              <a:extLst>
                <a:ext uri="{FF2B5EF4-FFF2-40B4-BE49-F238E27FC236}">
                  <a16:creationId xmlns:a16="http://schemas.microsoft.com/office/drawing/2014/main" id="{7CD73FB3-D374-46A5-86EF-0954D4778F01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6;p26">
              <a:extLst>
                <a:ext uri="{FF2B5EF4-FFF2-40B4-BE49-F238E27FC236}">
                  <a16:creationId xmlns:a16="http://schemas.microsoft.com/office/drawing/2014/main" id="{BDA4450A-1983-48FC-9EDA-2BBBFEAF88DF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7;p26">
              <a:extLst>
                <a:ext uri="{FF2B5EF4-FFF2-40B4-BE49-F238E27FC236}">
                  <a16:creationId xmlns:a16="http://schemas.microsoft.com/office/drawing/2014/main" id="{3DACF8FC-958B-46C3-800F-2B728A6DB9E7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8;p26">
              <a:extLst>
                <a:ext uri="{FF2B5EF4-FFF2-40B4-BE49-F238E27FC236}">
                  <a16:creationId xmlns:a16="http://schemas.microsoft.com/office/drawing/2014/main" id="{0D98B9F0-AE9B-430E-B5F9-93426AC7AE59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9;p26">
              <a:extLst>
                <a:ext uri="{FF2B5EF4-FFF2-40B4-BE49-F238E27FC236}">
                  <a16:creationId xmlns:a16="http://schemas.microsoft.com/office/drawing/2014/main" id="{370B5A47-7C51-4463-A070-022BC3CE799D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0;p26">
              <a:extLst>
                <a:ext uri="{FF2B5EF4-FFF2-40B4-BE49-F238E27FC236}">
                  <a16:creationId xmlns:a16="http://schemas.microsoft.com/office/drawing/2014/main" id="{56B68162-BBCD-43FF-9FAC-CD76F87BA0B1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1;p26">
              <a:extLst>
                <a:ext uri="{FF2B5EF4-FFF2-40B4-BE49-F238E27FC236}">
                  <a16:creationId xmlns:a16="http://schemas.microsoft.com/office/drawing/2014/main" id="{0AE9D37D-BF86-4AD6-905B-2762690F813F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2;p26">
              <a:extLst>
                <a:ext uri="{FF2B5EF4-FFF2-40B4-BE49-F238E27FC236}">
                  <a16:creationId xmlns:a16="http://schemas.microsoft.com/office/drawing/2014/main" id="{2E48363F-28F7-4194-86AD-DFD1405C3016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3;p26">
              <a:extLst>
                <a:ext uri="{FF2B5EF4-FFF2-40B4-BE49-F238E27FC236}">
                  <a16:creationId xmlns:a16="http://schemas.microsoft.com/office/drawing/2014/main" id="{BFAF7D3F-7EA4-4A41-A48A-B8CECA9AFA50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4;p26">
              <a:extLst>
                <a:ext uri="{FF2B5EF4-FFF2-40B4-BE49-F238E27FC236}">
                  <a16:creationId xmlns:a16="http://schemas.microsoft.com/office/drawing/2014/main" id="{77A19764-FBCD-479B-A0CC-C5D937271B5F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5;p26">
              <a:extLst>
                <a:ext uri="{FF2B5EF4-FFF2-40B4-BE49-F238E27FC236}">
                  <a16:creationId xmlns:a16="http://schemas.microsoft.com/office/drawing/2014/main" id="{3024BCD1-C423-4A1A-BFC4-5BB6F94FBCA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6;p26">
              <a:extLst>
                <a:ext uri="{FF2B5EF4-FFF2-40B4-BE49-F238E27FC236}">
                  <a16:creationId xmlns:a16="http://schemas.microsoft.com/office/drawing/2014/main" id="{8D639E7E-2264-4DCE-B714-E98E5CE2C8A9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7;p26">
              <a:extLst>
                <a:ext uri="{FF2B5EF4-FFF2-40B4-BE49-F238E27FC236}">
                  <a16:creationId xmlns:a16="http://schemas.microsoft.com/office/drawing/2014/main" id="{221EECD9-E3FB-4AA9-BCFA-F274B6BC0ED8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8;p26">
              <a:extLst>
                <a:ext uri="{FF2B5EF4-FFF2-40B4-BE49-F238E27FC236}">
                  <a16:creationId xmlns:a16="http://schemas.microsoft.com/office/drawing/2014/main" id="{F9EAA229-6423-460B-AC59-438F7FC71D4C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9;p26">
              <a:extLst>
                <a:ext uri="{FF2B5EF4-FFF2-40B4-BE49-F238E27FC236}">
                  <a16:creationId xmlns:a16="http://schemas.microsoft.com/office/drawing/2014/main" id="{2A327F97-70A1-405F-9301-21610864C9AF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0;p26">
              <a:extLst>
                <a:ext uri="{FF2B5EF4-FFF2-40B4-BE49-F238E27FC236}">
                  <a16:creationId xmlns:a16="http://schemas.microsoft.com/office/drawing/2014/main" id="{29F2CB73-36EA-4944-A88A-B8D6B92D01E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1;p26">
              <a:extLst>
                <a:ext uri="{FF2B5EF4-FFF2-40B4-BE49-F238E27FC236}">
                  <a16:creationId xmlns:a16="http://schemas.microsoft.com/office/drawing/2014/main" id="{011D2AAF-4217-4B18-9C2C-74B6EEC65977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262;p24">
            <a:extLst>
              <a:ext uri="{FF2B5EF4-FFF2-40B4-BE49-F238E27FC236}">
                <a16:creationId xmlns:a16="http://schemas.microsoft.com/office/drawing/2014/main" id="{09873BDC-12AE-42AE-8BC0-9BF69772367E}"/>
              </a:ext>
            </a:extLst>
          </p:cNvPr>
          <p:cNvSpPr txBox="1">
            <a:spLocks/>
          </p:cNvSpPr>
          <p:nvPr/>
        </p:nvSpPr>
        <p:spPr>
          <a:xfrm>
            <a:off x="6937527" y="2316667"/>
            <a:ext cx="4707200" cy="80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/>
              </a:rPr>
              <a:t>WORK OVERVIEW</a:t>
            </a:r>
            <a:endParaRPr lang="en-US" b="1" dirty="0">
              <a:solidFill>
                <a:srgbClr val="8497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"/>
            </a:endParaRPr>
          </a:p>
        </p:txBody>
      </p:sp>
      <p:cxnSp>
        <p:nvCxnSpPr>
          <p:cNvPr id="62" name="Google Shape;264;p24">
            <a:extLst>
              <a:ext uri="{FF2B5EF4-FFF2-40B4-BE49-F238E27FC236}">
                <a16:creationId xmlns:a16="http://schemas.microsoft.com/office/drawing/2014/main" id="{F4D1DDBD-21B2-40AB-A6AD-683BA94A2D85}"/>
              </a:ext>
            </a:extLst>
          </p:cNvPr>
          <p:cNvCxnSpPr/>
          <p:nvPr/>
        </p:nvCxnSpPr>
        <p:spPr>
          <a:xfrm>
            <a:off x="6113478" y="3045133"/>
            <a:ext cx="5931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2B6D2B85-4EB5-4525-9F90-E507FBC9C089}"/>
              </a:ext>
            </a:extLst>
          </p:cNvPr>
          <p:cNvSpPr/>
          <p:nvPr/>
        </p:nvSpPr>
        <p:spPr>
          <a:xfrm rot="17351654">
            <a:off x="2678897" y="4459404"/>
            <a:ext cx="428234" cy="1045153"/>
          </a:xfrm>
          <a:custGeom>
            <a:avLst/>
            <a:gdLst>
              <a:gd name="connsiteX0" fmla="*/ 0 w 428234"/>
              <a:gd name="connsiteY0" fmla="*/ 181070 h 1045153"/>
              <a:gd name="connsiteX1" fmla="*/ 105021 w 428234"/>
              <a:gd name="connsiteY1" fmla="*/ 0 h 1045153"/>
              <a:gd name="connsiteX2" fmla="*/ 210041 w 428234"/>
              <a:gd name="connsiteY2" fmla="*/ 181070 h 1045153"/>
              <a:gd name="connsiteX3" fmla="*/ 126242 w 428234"/>
              <a:gd name="connsiteY3" fmla="*/ 181070 h 1045153"/>
              <a:gd name="connsiteX4" fmla="*/ 132696 w 428234"/>
              <a:gd name="connsiteY4" fmla="*/ 243601 h 1045153"/>
              <a:gd name="connsiteX5" fmla="*/ 428234 w 428234"/>
              <a:gd name="connsiteY5" fmla="*/ 1011958 h 1045153"/>
              <a:gd name="connsiteX6" fmla="*/ 379544 w 428234"/>
              <a:gd name="connsiteY6" fmla="*/ 1045153 h 1045153"/>
              <a:gd name="connsiteX7" fmla="*/ 74311 w 428234"/>
              <a:gd name="connsiteY7" fmla="*/ 251592 h 1045153"/>
              <a:gd name="connsiteX8" fmla="*/ 67033 w 428234"/>
              <a:gd name="connsiteY8" fmla="*/ 181070 h 104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234" h="1045153">
                <a:moveTo>
                  <a:pt x="0" y="181070"/>
                </a:moveTo>
                <a:lnTo>
                  <a:pt x="105021" y="0"/>
                </a:lnTo>
                <a:lnTo>
                  <a:pt x="210041" y="181070"/>
                </a:lnTo>
                <a:lnTo>
                  <a:pt x="126242" y="181070"/>
                </a:lnTo>
                <a:lnTo>
                  <a:pt x="132696" y="243601"/>
                </a:lnTo>
                <a:cubicBezTo>
                  <a:pt x="170332" y="518604"/>
                  <a:pt x="271275" y="781724"/>
                  <a:pt x="428234" y="1011958"/>
                </a:cubicBezTo>
                <a:lnTo>
                  <a:pt x="379544" y="1045153"/>
                </a:lnTo>
                <a:cubicBezTo>
                  <a:pt x="217436" y="807367"/>
                  <a:pt x="113182" y="535616"/>
                  <a:pt x="74311" y="251592"/>
                </a:cubicBezTo>
                <a:lnTo>
                  <a:pt x="67033" y="181070"/>
                </a:lnTo>
                <a:close/>
              </a:path>
            </a:pathLst>
          </a:custGeom>
          <a:solidFill>
            <a:srgbClr val="F1CF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normalizeH="0" baseline="0" noProof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9EB1274-76A7-4D60-9BE2-5877EAE948B4}"/>
              </a:ext>
            </a:extLst>
          </p:cNvPr>
          <p:cNvGrpSpPr/>
          <p:nvPr/>
        </p:nvGrpSpPr>
        <p:grpSpPr>
          <a:xfrm>
            <a:off x="973186" y="1267521"/>
            <a:ext cx="3958362" cy="3743617"/>
            <a:chOff x="661849" y="2036077"/>
            <a:chExt cx="3958362" cy="3743617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4AD270F-6372-42B0-B45C-AD8C8A24E12C}"/>
                </a:ext>
              </a:extLst>
            </p:cNvPr>
            <p:cNvSpPr/>
            <p:nvPr/>
          </p:nvSpPr>
          <p:spPr>
            <a:xfrm rot="5400000">
              <a:off x="1916500" y="172761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6F2B3B8-1FFE-41E5-8E28-A7748236B76B}"/>
                </a:ext>
              </a:extLst>
            </p:cNvPr>
            <p:cNvSpPr/>
            <p:nvPr/>
          </p:nvSpPr>
          <p:spPr>
            <a:xfrm rot="7956445">
              <a:off x="3089977" y="1750872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4198F0A-F7A9-40D2-BDFE-9EC63FF28000}"/>
                </a:ext>
              </a:extLst>
            </p:cNvPr>
            <p:cNvSpPr/>
            <p:nvPr/>
          </p:nvSpPr>
          <p:spPr>
            <a:xfrm rot="10333252">
              <a:off x="4141508" y="2869225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8677A9F-4991-4B9A-80A9-62BD1670375E}"/>
                </a:ext>
              </a:extLst>
            </p:cNvPr>
            <p:cNvSpPr/>
            <p:nvPr/>
          </p:nvSpPr>
          <p:spPr>
            <a:xfrm rot="12756745">
              <a:off x="4191977" y="396261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4490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C681A4D-3552-4519-99B8-3500A0F28CD3}"/>
                </a:ext>
              </a:extLst>
            </p:cNvPr>
            <p:cNvSpPr/>
            <p:nvPr/>
          </p:nvSpPr>
          <p:spPr>
            <a:xfrm rot="19908099">
              <a:off x="1190513" y="473454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A674AA9-D020-48C8-BEEE-0F3E0830FEDA}"/>
                </a:ext>
              </a:extLst>
            </p:cNvPr>
            <p:cNvSpPr/>
            <p:nvPr/>
          </p:nvSpPr>
          <p:spPr>
            <a:xfrm rot="684906">
              <a:off x="663494" y="3626653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AC636E4-C467-4697-B9A0-F91D271F0094}"/>
                </a:ext>
              </a:extLst>
            </p:cNvPr>
            <p:cNvSpPr/>
            <p:nvPr/>
          </p:nvSpPr>
          <p:spPr>
            <a:xfrm rot="3108399">
              <a:off x="970309" y="242222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4490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BBFDFA3-2BF8-41CF-A216-BA8E544D4F33}"/>
                </a:ext>
              </a:extLst>
            </p:cNvPr>
            <p:cNvSpPr/>
            <p:nvPr/>
          </p:nvSpPr>
          <p:spPr>
            <a:xfrm rot="14990261">
              <a:off x="3487945" y="4911459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74" name="Block Arc 73">
            <a:extLst>
              <a:ext uri="{FF2B5EF4-FFF2-40B4-BE49-F238E27FC236}">
                <a16:creationId xmlns:a16="http://schemas.microsoft.com/office/drawing/2014/main" id="{50DEE220-2C60-416E-958F-5EFF7427C166}"/>
              </a:ext>
            </a:extLst>
          </p:cNvPr>
          <p:cNvSpPr/>
          <p:nvPr/>
        </p:nvSpPr>
        <p:spPr>
          <a:xfrm>
            <a:off x="831876" y="999951"/>
            <a:ext cx="4353564" cy="4353564"/>
          </a:xfrm>
          <a:prstGeom prst="blockArc">
            <a:avLst>
              <a:gd name="adj1" fmla="val 17815334"/>
              <a:gd name="adj2" fmla="val 3714651"/>
              <a:gd name="adj3" fmla="val 1933"/>
            </a:avLst>
          </a:prstGeom>
          <a:solidFill>
            <a:srgbClr val="7CC8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54" name="Donut 24">
            <a:extLst>
              <a:ext uri="{FF2B5EF4-FFF2-40B4-BE49-F238E27FC236}">
                <a16:creationId xmlns:a16="http://schemas.microsoft.com/office/drawing/2014/main" id="{5CAAB78C-BBA6-4811-B1E7-B8A55A646A08}"/>
              </a:ext>
            </a:extLst>
          </p:cNvPr>
          <p:cNvSpPr/>
          <p:nvPr/>
        </p:nvSpPr>
        <p:spPr>
          <a:xfrm>
            <a:off x="1418713" y="1546322"/>
            <a:ext cx="3200400" cy="320040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90732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2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C3539"/>
      </a:accent1>
      <a:accent2>
        <a:srgbClr val="F1CF01"/>
      </a:accent2>
      <a:accent3>
        <a:srgbClr val="449074"/>
      </a:accent3>
      <a:accent4>
        <a:srgbClr val="1764B9"/>
      </a:accent4>
      <a:accent5>
        <a:srgbClr val="8B62A8"/>
      </a:accent5>
      <a:accent6>
        <a:srgbClr val="FDB53E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7956</TotalTime>
  <Words>492</Words>
  <Application>Microsoft Office PowerPoint</Application>
  <PresentationFormat>Widescreen</PresentationFormat>
  <Paragraphs>126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Bebas Neue</vt:lpstr>
      <vt:lpstr>Calibri</vt:lpstr>
      <vt:lpstr>Cooper Black</vt:lpstr>
      <vt:lpstr>Open Sans</vt:lpstr>
      <vt:lpstr>Roboto Black</vt:lpstr>
      <vt:lpstr>Times New Roman</vt:lpstr>
      <vt:lpstr>Wingdings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nourhan</cp:lastModifiedBy>
  <cp:revision>393</cp:revision>
  <dcterms:created xsi:type="dcterms:W3CDTF">2020-01-20T05:08:25Z</dcterms:created>
  <dcterms:modified xsi:type="dcterms:W3CDTF">2022-03-26T10:14:33Z</dcterms:modified>
</cp:coreProperties>
</file>